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4"/>
  </p:notesMasterIdLst>
  <p:handoutMasterIdLst>
    <p:handoutMasterId r:id="rId45"/>
  </p:handoutMasterIdLst>
  <p:sldIdLst>
    <p:sldId id="256" r:id="rId2"/>
    <p:sldId id="883" r:id="rId3"/>
    <p:sldId id="884" r:id="rId4"/>
    <p:sldId id="885" r:id="rId5"/>
    <p:sldId id="886" r:id="rId6"/>
    <p:sldId id="887" r:id="rId7"/>
    <p:sldId id="888" r:id="rId8"/>
    <p:sldId id="889" r:id="rId9"/>
    <p:sldId id="890" r:id="rId10"/>
    <p:sldId id="891" r:id="rId11"/>
    <p:sldId id="892" r:id="rId12"/>
    <p:sldId id="893" r:id="rId13"/>
    <p:sldId id="960" r:id="rId14"/>
    <p:sldId id="894" r:id="rId15"/>
    <p:sldId id="961" r:id="rId16"/>
    <p:sldId id="899" r:id="rId17"/>
    <p:sldId id="944" r:id="rId18"/>
    <p:sldId id="945" r:id="rId19"/>
    <p:sldId id="895" r:id="rId20"/>
    <p:sldId id="947" r:id="rId21"/>
    <p:sldId id="896" r:id="rId22"/>
    <p:sldId id="897" r:id="rId23"/>
    <p:sldId id="948" r:id="rId24"/>
    <p:sldId id="900" r:id="rId25"/>
    <p:sldId id="901" r:id="rId26"/>
    <p:sldId id="946" r:id="rId27"/>
    <p:sldId id="902" r:id="rId28"/>
    <p:sldId id="905" r:id="rId29"/>
    <p:sldId id="906" r:id="rId30"/>
    <p:sldId id="908" r:id="rId31"/>
    <p:sldId id="909" r:id="rId32"/>
    <p:sldId id="910" r:id="rId33"/>
    <p:sldId id="911" r:id="rId34"/>
    <p:sldId id="953" r:id="rId35"/>
    <p:sldId id="954" r:id="rId36"/>
    <p:sldId id="955" r:id="rId37"/>
    <p:sldId id="956" r:id="rId38"/>
    <p:sldId id="957" r:id="rId39"/>
    <p:sldId id="958" r:id="rId40"/>
    <p:sldId id="926" r:id="rId41"/>
    <p:sldId id="882" r:id="rId42"/>
    <p:sldId id="959" r:id="rId43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 baseline="-25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 baseline="-25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 baseline="-25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 baseline="-250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88E6D50-5DE5-EF45-AB9C-D018AD8F809F}">
          <p14:sldIdLst>
            <p14:sldId id="256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960"/>
            <p14:sldId id="894"/>
            <p14:sldId id="961"/>
            <p14:sldId id="899"/>
            <p14:sldId id="944"/>
            <p14:sldId id="945"/>
            <p14:sldId id="895"/>
            <p14:sldId id="947"/>
            <p14:sldId id="896"/>
            <p14:sldId id="897"/>
            <p14:sldId id="948"/>
            <p14:sldId id="900"/>
            <p14:sldId id="901"/>
            <p14:sldId id="946"/>
            <p14:sldId id="902"/>
            <p14:sldId id="905"/>
            <p14:sldId id="906"/>
            <p14:sldId id="908"/>
            <p14:sldId id="909"/>
            <p14:sldId id="910"/>
            <p14:sldId id="911"/>
            <p14:sldId id="953"/>
            <p14:sldId id="954"/>
            <p14:sldId id="955"/>
            <p14:sldId id="956"/>
            <p14:sldId id="957"/>
            <p14:sldId id="958"/>
            <p14:sldId id="926"/>
            <p14:sldId id="882"/>
            <p14:sldId id="9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AB"/>
    <a:srgbClr val="FFFF00"/>
    <a:srgbClr val="009903"/>
    <a:srgbClr val="01B803"/>
    <a:srgbClr val="A800AA"/>
    <a:srgbClr val="F70146"/>
    <a:srgbClr val="A50021"/>
    <a:srgbClr val="878787"/>
    <a:srgbClr val="02FF05"/>
    <a:srgbClr val="00C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E50BC-9AEE-9941-A11C-07E81090636D}" v="288" dt="2021-12-20T13:32:03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93025" autoAdjust="0"/>
  </p:normalViewPr>
  <p:slideViewPr>
    <p:cSldViewPr snapToGrid="0" snapToObjects="1">
      <p:cViewPr varScale="1">
        <p:scale>
          <a:sx n="82" d="100"/>
          <a:sy n="82" d="100"/>
        </p:scale>
        <p:origin x="176" y="600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4504" y="2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Knoll" userId="25a9fc1fb6b182ed" providerId="LiveId" clId="{2DFE50BC-9AEE-9941-A11C-07E81090636D}"/>
    <pc:docChg chg="undo custSel addSld delSld modSld sldOrd modMainMaster modSection">
      <pc:chgData name="Florian Knoll" userId="25a9fc1fb6b182ed" providerId="LiveId" clId="{2DFE50BC-9AEE-9941-A11C-07E81090636D}" dt="2021-12-20T13:32:03.728" v="1263"/>
      <pc:docMkLst>
        <pc:docMk/>
      </pc:docMkLst>
      <pc:sldChg chg="addSp delSp modSp add mod">
        <pc:chgData name="Florian Knoll" userId="25a9fc1fb6b182ed" providerId="LiveId" clId="{2DFE50BC-9AEE-9941-A11C-07E81090636D}" dt="2021-12-17T16:31:54.878" v="1175" actId="20577"/>
        <pc:sldMkLst>
          <pc:docMk/>
          <pc:sldMk cId="0" sldId="256"/>
        </pc:sldMkLst>
        <pc:spChg chg="mod">
          <ac:chgData name="Florian Knoll" userId="25a9fc1fb6b182ed" providerId="LiveId" clId="{2DFE50BC-9AEE-9941-A11C-07E81090636D}" dt="2021-12-17T16:31:54.878" v="1175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9:00:47.699" v="75" actId="207"/>
          <ac:spMkLst>
            <pc:docMk/>
            <pc:sldMk cId="0" sldId="256"/>
            <ac:spMk id="5" creationId="{00000000-0000-0000-0000-000000000000}"/>
          </ac:spMkLst>
        </pc:spChg>
        <pc:picChg chg="del mod">
          <ac:chgData name="Florian Knoll" userId="25a9fc1fb6b182ed" providerId="LiveId" clId="{2DFE50BC-9AEE-9941-A11C-07E81090636D}" dt="2021-12-15T09:01:00.213" v="83" actId="478"/>
          <ac:picMkLst>
            <pc:docMk/>
            <pc:sldMk cId="0" sldId="256"/>
            <ac:picMk id="6" creationId="{59DB68FF-077F-3548-90A8-47F7C75F10BF}"/>
          </ac:picMkLst>
        </pc:picChg>
        <pc:picChg chg="del mod">
          <ac:chgData name="Florian Knoll" userId="25a9fc1fb6b182ed" providerId="LiveId" clId="{2DFE50BC-9AEE-9941-A11C-07E81090636D}" dt="2021-12-15T09:01:00.213" v="83" actId="478"/>
          <ac:picMkLst>
            <pc:docMk/>
            <pc:sldMk cId="0" sldId="256"/>
            <ac:picMk id="7" creationId="{DB928BB1-7C12-534C-95E3-FABEE2C74112}"/>
          </ac:picMkLst>
        </pc:picChg>
        <pc:picChg chg="add mod">
          <ac:chgData name="Florian Knoll" userId="25a9fc1fb6b182ed" providerId="LiveId" clId="{2DFE50BC-9AEE-9941-A11C-07E81090636D}" dt="2021-12-15T09:01:09.942" v="84"/>
          <ac:picMkLst>
            <pc:docMk/>
            <pc:sldMk cId="0" sldId="256"/>
            <ac:picMk id="8" creationId="{8FA64BD6-CBA1-0F46-BE88-BA3E1B12B6E3}"/>
          </ac:picMkLst>
        </pc:picChg>
        <pc:picChg chg="add mod">
          <ac:chgData name="Florian Knoll" userId="25a9fc1fb6b182ed" providerId="LiveId" clId="{2DFE50BC-9AEE-9941-A11C-07E81090636D}" dt="2021-12-15T09:01:09.942" v="84"/>
          <ac:picMkLst>
            <pc:docMk/>
            <pc:sldMk cId="0" sldId="256"/>
            <ac:picMk id="9" creationId="{0C314D34-3D0B-0E40-883C-29A821E1C8C9}"/>
          </ac:picMkLst>
        </pc:picChg>
      </pc:sldChg>
      <pc:sldChg chg="del">
        <pc:chgData name="Florian Knoll" userId="25a9fc1fb6b182ed" providerId="LiveId" clId="{2DFE50BC-9AEE-9941-A11C-07E81090636D}" dt="2021-12-15T09:00:52.359" v="76" actId="2696"/>
        <pc:sldMkLst>
          <pc:docMk/>
          <pc:sldMk cId="0" sldId="837"/>
        </pc:sldMkLst>
      </pc:sldChg>
      <pc:sldChg chg="modSp modAnim">
        <pc:chgData name="Florian Knoll" userId="25a9fc1fb6b182ed" providerId="LiveId" clId="{2DFE50BC-9AEE-9941-A11C-07E81090636D}" dt="2021-12-20T08:23:53.935" v="1192"/>
        <pc:sldMkLst>
          <pc:docMk/>
          <pc:sldMk cId="0" sldId="883"/>
        </pc:sldMkLst>
        <pc:spChg chg="mod">
          <ac:chgData name="Florian Knoll" userId="25a9fc1fb6b182ed" providerId="LiveId" clId="{2DFE50BC-9AEE-9941-A11C-07E81090636D}" dt="2021-12-15T12:52:19.789" v="169" actId="20577"/>
          <ac:spMkLst>
            <pc:docMk/>
            <pc:sldMk cId="0" sldId="883"/>
            <ac:spMk id="80900" creationId="{00000000-0000-0000-0000-000000000000}"/>
          </ac:spMkLst>
        </pc:spChg>
      </pc:sldChg>
      <pc:sldChg chg="modSp">
        <pc:chgData name="Florian Knoll" userId="25a9fc1fb6b182ed" providerId="LiveId" clId="{2DFE50BC-9AEE-9941-A11C-07E81090636D}" dt="2021-12-15T08:55:59.313" v="0"/>
        <pc:sldMkLst>
          <pc:docMk/>
          <pc:sldMk cId="0" sldId="884"/>
        </pc:sldMkLst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098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02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03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04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05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06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07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08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09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0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1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2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3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4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5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6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7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8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19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23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24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4"/>
            <ac:spMk id="4125" creationId="{00000000-0000-0000-0000-000000000000}"/>
          </ac:spMkLst>
        </pc:spChg>
        <pc:grpChg chg="mod">
          <ac:chgData name="Florian Knoll" userId="25a9fc1fb6b182ed" providerId="LiveId" clId="{2DFE50BC-9AEE-9941-A11C-07E81090636D}" dt="2021-12-15T08:55:59.313" v="0"/>
          <ac:grpSpMkLst>
            <pc:docMk/>
            <pc:sldMk cId="0" sldId="884"/>
            <ac:grpSpMk id="1" creationId="{00000000-0000-0000-0000-000000000000}"/>
          </ac:grpSpMkLst>
        </pc:grpChg>
        <pc:grpChg chg="mod">
          <ac:chgData name="Florian Knoll" userId="25a9fc1fb6b182ed" providerId="LiveId" clId="{2DFE50BC-9AEE-9941-A11C-07E81090636D}" dt="2021-12-15T08:55:59.313" v="0"/>
          <ac:grpSpMkLst>
            <pc:docMk/>
            <pc:sldMk cId="0" sldId="884"/>
            <ac:grpSpMk id="2" creationId="{00000000-0000-0000-0000-000000000000}"/>
          </ac:grpSpMkLst>
        </pc:grpChg>
        <pc:grpChg chg="mod">
          <ac:chgData name="Florian Knoll" userId="25a9fc1fb6b182ed" providerId="LiveId" clId="{2DFE50BC-9AEE-9941-A11C-07E81090636D}" dt="2021-12-15T08:55:59.313" v="0"/>
          <ac:grpSpMkLst>
            <pc:docMk/>
            <pc:sldMk cId="0" sldId="884"/>
            <ac:grpSpMk id="3" creationId="{00000000-0000-0000-0000-000000000000}"/>
          </ac:grpSpMkLst>
        </pc:grpChg>
        <pc:graphicFrameChg chg="mod">
          <ac:chgData name="Florian Knoll" userId="25a9fc1fb6b182ed" providerId="LiveId" clId="{2DFE50BC-9AEE-9941-A11C-07E81090636D}" dt="2021-12-15T08:55:59.313" v="0"/>
          <ac:graphicFrameMkLst>
            <pc:docMk/>
            <pc:sldMk cId="0" sldId="884"/>
            <ac:graphicFrameMk id="4121" creationId="{00000000-0000-0000-0000-000000000000}"/>
          </ac:graphicFrameMkLst>
        </pc:graphicFrameChg>
        <pc:graphicFrameChg chg="mod">
          <ac:chgData name="Florian Knoll" userId="25a9fc1fb6b182ed" providerId="LiveId" clId="{2DFE50BC-9AEE-9941-A11C-07E81090636D}" dt="2021-12-15T08:55:59.313" v="0"/>
          <ac:graphicFrameMkLst>
            <pc:docMk/>
            <pc:sldMk cId="0" sldId="884"/>
            <ac:graphicFrameMk id="4122" creationId="{00000000-0000-0000-0000-000000000000}"/>
          </ac:graphicFrameMkLst>
        </pc:graphicFrame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4"/>
            <ac:picMk id="4100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4"/>
            <ac:picMk id="4101" creationId="{00000000-0000-0000-0000-000000000000}"/>
          </ac:picMkLst>
        </pc:picChg>
      </pc:sldChg>
      <pc:sldChg chg="modSp">
        <pc:chgData name="Florian Knoll" userId="25a9fc1fb6b182ed" providerId="LiveId" clId="{2DFE50BC-9AEE-9941-A11C-07E81090636D}" dt="2021-12-15T08:55:59.313" v="0"/>
        <pc:sldMkLst>
          <pc:docMk/>
          <pc:sldMk cId="0" sldId="885"/>
        </pc:sldMkLst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22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25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26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27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28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29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30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31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32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33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34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39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5"/>
            <ac:spMk id="5140" creationId="{00000000-0000-0000-0000-000000000000}"/>
          </ac:spMkLst>
        </pc:spChg>
        <pc:grpChg chg="mod">
          <ac:chgData name="Florian Knoll" userId="25a9fc1fb6b182ed" providerId="LiveId" clId="{2DFE50BC-9AEE-9941-A11C-07E81090636D}" dt="2021-12-15T08:55:59.313" v="0"/>
          <ac:grpSpMkLst>
            <pc:docMk/>
            <pc:sldMk cId="0" sldId="885"/>
            <ac:grpSpMk id="1" creationId="{00000000-0000-0000-0000-000000000000}"/>
          </ac:grpSpMkLst>
        </pc:grpChg>
        <pc:grpChg chg="mod">
          <ac:chgData name="Florian Knoll" userId="25a9fc1fb6b182ed" providerId="LiveId" clId="{2DFE50BC-9AEE-9941-A11C-07E81090636D}" dt="2021-12-15T08:55:59.313" v="0"/>
          <ac:grpSpMkLst>
            <pc:docMk/>
            <pc:sldMk cId="0" sldId="885"/>
            <ac:grpSpMk id="2" creationId="{00000000-0000-0000-0000-000000000000}"/>
          </ac:grpSpMkLst>
        </pc:grpChg>
        <pc:grpChg chg="mod">
          <ac:chgData name="Florian Knoll" userId="25a9fc1fb6b182ed" providerId="LiveId" clId="{2DFE50BC-9AEE-9941-A11C-07E81090636D}" dt="2021-12-15T08:55:59.313" v="0"/>
          <ac:grpSpMkLst>
            <pc:docMk/>
            <pc:sldMk cId="0" sldId="885"/>
            <ac:grpSpMk id="3" creationId="{00000000-0000-0000-0000-000000000000}"/>
          </ac:grpSpMkLst>
        </pc:grpChg>
        <pc:graphicFrameChg chg="mod">
          <ac:chgData name="Florian Knoll" userId="25a9fc1fb6b182ed" providerId="LiveId" clId="{2DFE50BC-9AEE-9941-A11C-07E81090636D}" dt="2021-12-15T08:55:59.313" v="0"/>
          <ac:graphicFrameMkLst>
            <pc:docMk/>
            <pc:sldMk cId="0" sldId="885"/>
            <ac:graphicFrameMk id="5137" creationId="{00000000-0000-0000-0000-000000000000}"/>
          </ac:graphicFrameMkLst>
        </pc:graphicFrameChg>
        <pc:graphicFrameChg chg="mod">
          <ac:chgData name="Florian Knoll" userId="25a9fc1fb6b182ed" providerId="LiveId" clId="{2DFE50BC-9AEE-9941-A11C-07E81090636D}" dt="2021-12-15T08:55:59.313" v="0"/>
          <ac:graphicFrameMkLst>
            <pc:docMk/>
            <pc:sldMk cId="0" sldId="885"/>
            <ac:graphicFrameMk id="5138" creationId="{00000000-0000-0000-0000-000000000000}"/>
          </ac:graphicFrameMkLst>
        </pc:graphicFrame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5"/>
            <ac:picMk id="5124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5"/>
            <ac:picMk id="5136" creationId="{00000000-0000-0000-0000-000000000000}"/>
          </ac:picMkLst>
        </pc:picChg>
      </pc:sldChg>
      <pc:sldChg chg="modAnim">
        <pc:chgData name="Florian Knoll" userId="25a9fc1fb6b182ed" providerId="LiveId" clId="{2DFE50BC-9AEE-9941-A11C-07E81090636D}" dt="2021-12-20T08:24:03.185" v="1195"/>
        <pc:sldMkLst>
          <pc:docMk/>
          <pc:sldMk cId="0" sldId="886"/>
        </pc:sldMkLst>
      </pc:sldChg>
      <pc:sldChg chg="modSp modAnim">
        <pc:chgData name="Florian Knoll" userId="25a9fc1fb6b182ed" providerId="LiveId" clId="{2DFE50BC-9AEE-9941-A11C-07E81090636D}" dt="2021-12-20T08:24:19.858" v="1231"/>
        <pc:sldMkLst>
          <pc:docMk/>
          <pc:sldMk cId="0" sldId="887"/>
        </pc:sldMkLst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52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53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54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55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70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73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74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75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76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77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78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87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88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89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90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91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94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96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198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200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201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202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203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204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205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206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207" creationId="{00000000-0000-0000-0000-000000000000}"/>
          </ac:spMkLst>
        </pc:spChg>
        <pc:spChg chg="mod">
          <ac:chgData name="Florian Knoll" userId="25a9fc1fb6b182ed" providerId="LiveId" clId="{2DFE50BC-9AEE-9941-A11C-07E81090636D}" dt="2021-12-15T08:55:59.313" v="0"/>
          <ac:spMkLst>
            <pc:docMk/>
            <pc:sldMk cId="0" sldId="887"/>
            <ac:spMk id="7208" creationId="{00000000-0000-0000-0000-000000000000}"/>
          </ac:spMkLst>
        </pc:spChg>
        <pc:grpChg chg="mod">
          <ac:chgData name="Florian Knoll" userId="25a9fc1fb6b182ed" providerId="LiveId" clId="{2DFE50BC-9AEE-9941-A11C-07E81090636D}" dt="2021-12-15T08:55:59.313" v="0"/>
          <ac:grpSpMkLst>
            <pc:docMk/>
            <pc:sldMk cId="0" sldId="887"/>
            <ac:grpSpMk id="1" creationId="{00000000-0000-0000-0000-000000000000}"/>
          </ac:grpSpMkLst>
        </pc:grpChg>
        <pc:graphicFrameChg chg="mod">
          <ac:chgData name="Florian Knoll" userId="25a9fc1fb6b182ed" providerId="LiveId" clId="{2DFE50BC-9AEE-9941-A11C-07E81090636D}" dt="2021-12-15T08:55:59.313" v="0"/>
          <ac:graphicFrameMkLst>
            <pc:docMk/>
            <pc:sldMk cId="0" sldId="887"/>
            <ac:graphicFrameMk id="2" creationId="{00000000-0000-0000-0000-000000000000}"/>
          </ac:graphicFrameMkLst>
        </pc:graphicFrameChg>
        <pc:graphicFrameChg chg="mod">
          <ac:chgData name="Florian Knoll" userId="25a9fc1fb6b182ed" providerId="LiveId" clId="{2DFE50BC-9AEE-9941-A11C-07E81090636D}" dt="2021-12-15T08:55:59.313" v="0"/>
          <ac:graphicFrameMkLst>
            <pc:docMk/>
            <pc:sldMk cId="0" sldId="887"/>
            <ac:graphicFrameMk id="7209" creationId="{00000000-0000-0000-0000-000000000000}"/>
          </ac:graphicFrameMkLst>
        </pc:graphicFrameChg>
        <pc:graphicFrameChg chg="mod">
          <ac:chgData name="Florian Knoll" userId="25a9fc1fb6b182ed" providerId="LiveId" clId="{2DFE50BC-9AEE-9941-A11C-07E81090636D}" dt="2021-12-15T08:55:59.313" v="0"/>
          <ac:graphicFrameMkLst>
            <pc:docMk/>
            <pc:sldMk cId="0" sldId="887"/>
            <ac:graphicFrameMk id="7214" creationId="{00000000-0000-0000-0000-000000000000}"/>
          </ac:graphicFrameMkLst>
        </pc:graphicFrame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9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10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11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12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13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14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15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16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17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7171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5T08:55:59.313" v="0"/>
          <ac:picMkLst>
            <pc:docMk/>
            <pc:sldMk cId="0" sldId="887"/>
            <ac:picMk id="7172" creationId="{00000000-0000-0000-0000-000000000000}"/>
          </ac:picMkLst>
        </pc:picChg>
      </pc:sldChg>
      <pc:sldChg chg="delSp mod modAnim">
        <pc:chgData name="Florian Knoll" userId="25a9fc1fb6b182ed" providerId="LiveId" clId="{2DFE50BC-9AEE-9941-A11C-07E81090636D}" dt="2021-12-20T08:24:31.921" v="1235" actId="478"/>
        <pc:sldMkLst>
          <pc:docMk/>
          <pc:sldMk cId="0" sldId="888"/>
        </pc:sldMkLst>
        <pc:spChg chg="del">
          <ac:chgData name="Florian Knoll" userId="25a9fc1fb6b182ed" providerId="LiveId" clId="{2DFE50BC-9AEE-9941-A11C-07E81090636D}" dt="2021-12-20T08:24:31.921" v="1235" actId="478"/>
          <ac:spMkLst>
            <pc:docMk/>
            <pc:sldMk cId="0" sldId="888"/>
            <ac:spMk id="2" creationId="{00000000-0000-0000-0000-000000000000}"/>
          </ac:spMkLst>
        </pc:spChg>
        <pc:spChg chg="del">
          <ac:chgData name="Florian Knoll" userId="25a9fc1fb6b182ed" providerId="LiveId" clId="{2DFE50BC-9AEE-9941-A11C-07E81090636D}" dt="2021-12-20T08:24:31.396" v="1234" actId="478"/>
          <ac:spMkLst>
            <pc:docMk/>
            <pc:sldMk cId="0" sldId="888"/>
            <ac:spMk id="8" creationId="{00000000-0000-0000-0000-000000000000}"/>
          </ac:spMkLst>
        </pc:spChg>
      </pc:sldChg>
      <pc:sldChg chg="addSp delSp modSp mod">
        <pc:chgData name="Florian Knoll" userId="25a9fc1fb6b182ed" providerId="LiveId" clId="{2DFE50BC-9AEE-9941-A11C-07E81090636D}" dt="2021-12-17T13:50:23.480" v="735"/>
        <pc:sldMkLst>
          <pc:docMk/>
          <pc:sldMk cId="0" sldId="889"/>
        </pc:sldMkLst>
        <pc:spChg chg="del">
          <ac:chgData name="Florian Knoll" userId="25a9fc1fb6b182ed" providerId="LiveId" clId="{2DFE50BC-9AEE-9941-A11C-07E81090636D}" dt="2021-12-17T13:50:22.406" v="734" actId="478"/>
          <ac:spMkLst>
            <pc:docMk/>
            <pc:sldMk cId="0" sldId="889"/>
            <ac:spMk id="9240" creationId="{00000000-0000-0000-0000-000000000000}"/>
          </ac:spMkLst>
        </pc:spChg>
        <pc:picChg chg="add mod">
          <ac:chgData name="Florian Knoll" userId="25a9fc1fb6b182ed" providerId="LiveId" clId="{2DFE50BC-9AEE-9941-A11C-07E81090636D}" dt="2021-12-17T13:50:23.480" v="735"/>
          <ac:picMkLst>
            <pc:docMk/>
            <pc:sldMk cId="0" sldId="889"/>
            <ac:picMk id="27" creationId="{9D614D01-BA71-6F4F-881C-AAF3189D6029}"/>
          </ac:picMkLst>
        </pc:picChg>
      </pc:sldChg>
      <pc:sldChg chg="addSp delSp modSp mod">
        <pc:chgData name="Florian Knoll" userId="25a9fc1fb6b182ed" providerId="LiveId" clId="{2DFE50BC-9AEE-9941-A11C-07E81090636D}" dt="2021-12-17T13:50:18.294" v="733" actId="1076"/>
        <pc:sldMkLst>
          <pc:docMk/>
          <pc:sldMk cId="0" sldId="890"/>
        </pc:sldMkLst>
        <pc:spChg chg="del">
          <ac:chgData name="Florian Knoll" userId="25a9fc1fb6b182ed" providerId="LiveId" clId="{2DFE50BC-9AEE-9941-A11C-07E81090636D}" dt="2021-12-17T13:50:13.615" v="731" actId="478"/>
          <ac:spMkLst>
            <pc:docMk/>
            <pc:sldMk cId="0" sldId="890"/>
            <ac:spMk id="10246" creationId="{00000000-0000-0000-0000-000000000000}"/>
          </ac:spMkLst>
        </pc:spChg>
        <pc:picChg chg="add mod">
          <ac:chgData name="Florian Knoll" userId="25a9fc1fb6b182ed" providerId="LiveId" clId="{2DFE50BC-9AEE-9941-A11C-07E81090636D}" dt="2021-12-17T13:50:18.294" v="733" actId="1076"/>
          <ac:picMkLst>
            <pc:docMk/>
            <pc:sldMk cId="0" sldId="890"/>
            <ac:picMk id="2" creationId="{76A22C7B-34CE-334C-BC3F-EB9BD5B00F0E}"/>
          </ac:picMkLst>
        </pc:picChg>
      </pc:sldChg>
      <pc:sldChg chg="addSp delSp modSp mod delAnim modAnim">
        <pc:chgData name="Florian Knoll" userId="25a9fc1fb6b182ed" providerId="LiveId" clId="{2DFE50BC-9AEE-9941-A11C-07E81090636D}" dt="2021-12-17T13:49:34.895" v="730"/>
        <pc:sldMkLst>
          <pc:docMk/>
          <pc:sldMk cId="1680202609" sldId="891"/>
        </pc:sldMkLst>
        <pc:spChg chg="mod">
          <ac:chgData name="Florian Knoll" userId="25a9fc1fb6b182ed" providerId="LiveId" clId="{2DFE50BC-9AEE-9941-A11C-07E81090636D}" dt="2021-12-17T13:44:36.384" v="705" actId="20577"/>
          <ac:spMkLst>
            <pc:docMk/>
            <pc:sldMk cId="1680202609" sldId="891"/>
            <ac:spMk id="2" creationId="{00000000-0000-0000-0000-000000000000}"/>
          </ac:spMkLst>
        </pc:spChg>
        <pc:spChg chg="mod">
          <ac:chgData name="Florian Knoll" userId="25a9fc1fb6b182ed" providerId="LiveId" clId="{2DFE50BC-9AEE-9941-A11C-07E81090636D}" dt="2021-12-17T13:45:07.875" v="720" actId="1035"/>
          <ac:spMkLst>
            <pc:docMk/>
            <pc:sldMk cId="1680202609" sldId="891"/>
            <ac:spMk id="3" creationId="{00000000-0000-0000-0000-000000000000}"/>
          </ac:spMkLst>
        </pc:spChg>
        <pc:spChg chg="mod">
          <ac:chgData name="Florian Knoll" userId="25a9fc1fb6b182ed" providerId="LiveId" clId="{2DFE50BC-9AEE-9941-A11C-07E81090636D}" dt="2021-12-17T13:45:07.875" v="720" actId="1035"/>
          <ac:spMkLst>
            <pc:docMk/>
            <pc:sldMk cId="1680202609" sldId="891"/>
            <ac:spMk id="4" creationId="{00000000-0000-0000-0000-000000000000}"/>
          </ac:spMkLst>
        </pc:spChg>
        <pc:spChg chg="mod">
          <ac:chgData name="Florian Knoll" userId="25a9fc1fb6b182ed" providerId="LiveId" clId="{2DFE50BC-9AEE-9941-A11C-07E81090636D}" dt="2021-12-17T13:45:07.875" v="720" actId="1035"/>
          <ac:spMkLst>
            <pc:docMk/>
            <pc:sldMk cId="1680202609" sldId="891"/>
            <ac:spMk id="8" creationId="{00000000-0000-0000-0000-000000000000}"/>
          </ac:spMkLst>
        </pc:spChg>
        <pc:spChg chg="mod">
          <ac:chgData name="Florian Knoll" userId="25a9fc1fb6b182ed" providerId="LiveId" clId="{2DFE50BC-9AEE-9941-A11C-07E81090636D}" dt="2021-12-17T13:45:07.875" v="720" actId="1035"/>
          <ac:spMkLst>
            <pc:docMk/>
            <pc:sldMk cId="1680202609" sldId="891"/>
            <ac:spMk id="12" creationId="{00000000-0000-0000-0000-000000000000}"/>
          </ac:spMkLst>
        </pc:spChg>
        <pc:picChg chg="add del mod">
          <ac:chgData name="Florian Knoll" userId="25a9fc1fb6b182ed" providerId="LiveId" clId="{2DFE50BC-9AEE-9941-A11C-07E81090636D}" dt="2021-12-17T13:48:59.168" v="725" actId="478"/>
          <ac:picMkLst>
            <pc:docMk/>
            <pc:sldMk cId="1680202609" sldId="891"/>
            <ac:picMk id="5" creationId="{09416B80-E1E4-E646-B4C7-AA7731FE2CBD}"/>
          </ac:picMkLst>
        </pc:picChg>
        <pc:picChg chg="mod">
          <ac:chgData name="Florian Knoll" userId="25a9fc1fb6b182ed" providerId="LiveId" clId="{2DFE50BC-9AEE-9941-A11C-07E81090636D}" dt="2021-12-17T13:45:07.875" v="720" actId="1035"/>
          <ac:picMkLst>
            <pc:docMk/>
            <pc:sldMk cId="1680202609" sldId="891"/>
            <ac:picMk id="6" creationId="{00000000-0000-0000-0000-000000000000}"/>
          </ac:picMkLst>
        </pc:picChg>
        <pc:picChg chg="add mod">
          <ac:chgData name="Florian Knoll" userId="25a9fc1fb6b182ed" providerId="LiveId" clId="{2DFE50BC-9AEE-9941-A11C-07E81090636D}" dt="2021-12-17T13:49:09.901" v="728" actId="1076"/>
          <ac:picMkLst>
            <pc:docMk/>
            <pc:sldMk cId="1680202609" sldId="891"/>
            <ac:picMk id="7" creationId="{9BD3EC4B-826E-994F-912E-7C1175FE7C0D}"/>
          </ac:picMkLst>
        </pc:picChg>
        <pc:picChg chg="mod">
          <ac:chgData name="Florian Knoll" userId="25a9fc1fb6b182ed" providerId="LiveId" clId="{2DFE50BC-9AEE-9941-A11C-07E81090636D}" dt="2021-12-17T13:45:07.875" v="720" actId="1035"/>
          <ac:picMkLst>
            <pc:docMk/>
            <pc:sldMk cId="1680202609" sldId="891"/>
            <ac:picMk id="11" creationId="{00000000-0000-0000-0000-000000000000}"/>
          </ac:picMkLst>
        </pc:picChg>
        <pc:picChg chg="del mod">
          <ac:chgData name="Florian Knoll" userId="25a9fc1fb6b182ed" providerId="LiveId" clId="{2DFE50BC-9AEE-9941-A11C-07E81090636D}" dt="2021-12-17T13:49:00.693" v="726" actId="478"/>
          <ac:picMkLst>
            <pc:docMk/>
            <pc:sldMk cId="1680202609" sldId="891"/>
            <ac:picMk id="13" creationId="{00000000-0000-0000-0000-000000000000}"/>
          </ac:picMkLst>
        </pc:picChg>
      </pc:sldChg>
      <pc:sldChg chg="modAnim">
        <pc:chgData name="Florian Knoll" userId="25a9fc1fb6b182ed" providerId="LiveId" clId="{2DFE50BC-9AEE-9941-A11C-07E81090636D}" dt="2021-12-20T08:25:17.701" v="1238"/>
        <pc:sldMkLst>
          <pc:docMk/>
          <pc:sldMk cId="3827958437" sldId="892"/>
        </pc:sldMkLst>
      </pc:sldChg>
      <pc:sldChg chg="modSp">
        <pc:chgData name="Florian Knoll" userId="25a9fc1fb6b182ed" providerId="LiveId" clId="{2DFE50BC-9AEE-9941-A11C-07E81090636D}" dt="2021-12-17T08:51:21.316" v="311" actId="20577"/>
        <pc:sldMkLst>
          <pc:docMk/>
          <pc:sldMk cId="3827958437" sldId="893"/>
        </pc:sldMkLst>
        <pc:spChg chg="mod">
          <ac:chgData name="Florian Knoll" userId="25a9fc1fb6b182ed" providerId="LiveId" clId="{2DFE50BC-9AEE-9941-A11C-07E81090636D}" dt="2021-12-17T08:51:21.316" v="311" actId="20577"/>
          <ac:spMkLst>
            <pc:docMk/>
            <pc:sldMk cId="3827958437" sldId="893"/>
            <ac:spMk id="4" creationId="{00000000-0000-0000-0000-000000000000}"/>
          </ac:spMkLst>
        </pc:spChg>
      </pc:sldChg>
      <pc:sldChg chg="addSp delSp modSp mod delAnim modAnim">
        <pc:chgData name="Florian Knoll" userId="25a9fc1fb6b182ed" providerId="LiveId" clId="{2DFE50BC-9AEE-9941-A11C-07E81090636D}" dt="2021-12-20T13:30:55.908" v="1253"/>
        <pc:sldMkLst>
          <pc:docMk/>
          <pc:sldMk cId="2851791127" sldId="894"/>
        </pc:sldMkLst>
        <pc:spChg chg="mod">
          <ac:chgData name="Florian Knoll" userId="25a9fc1fb6b182ed" providerId="LiveId" clId="{2DFE50BC-9AEE-9941-A11C-07E81090636D}" dt="2021-12-17T10:05:14.570" v="356" actId="20577"/>
          <ac:spMkLst>
            <pc:docMk/>
            <pc:sldMk cId="2851791127" sldId="894"/>
            <ac:spMk id="2" creationId="{00000000-0000-0000-0000-000000000000}"/>
          </ac:spMkLst>
        </pc:spChg>
        <pc:spChg chg="mod topLvl">
          <ac:chgData name="Florian Knoll" userId="25a9fc1fb6b182ed" providerId="LiveId" clId="{2DFE50BC-9AEE-9941-A11C-07E81090636D}" dt="2021-12-17T16:29:16.221" v="1137" actId="1076"/>
          <ac:spMkLst>
            <pc:docMk/>
            <pc:sldMk cId="2851791127" sldId="894"/>
            <ac:spMk id="10" creationId="{00000000-0000-0000-0000-000000000000}"/>
          </ac:spMkLst>
        </pc:spChg>
        <pc:spChg chg="del mod">
          <ac:chgData name="Florian Knoll" userId="25a9fc1fb6b182ed" providerId="LiveId" clId="{2DFE50BC-9AEE-9941-A11C-07E81090636D}" dt="2021-12-17T11:44:46.265" v="604" actId="478"/>
          <ac:spMkLst>
            <pc:docMk/>
            <pc:sldMk cId="2851791127" sldId="894"/>
            <ac:spMk id="13" creationId="{00000000-0000-0000-0000-000000000000}"/>
          </ac:spMkLst>
        </pc:spChg>
        <pc:spChg chg="add mod">
          <ac:chgData name="Florian Knoll" userId="25a9fc1fb6b182ed" providerId="LiveId" clId="{2DFE50BC-9AEE-9941-A11C-07E81090636D}" dt="2021-12-17T16:29:19.786" v="1138" actId="1076"/>
          <ac:spMkLst>
            <pc:docMk/>
            <pc:sldMk cId="2851791127" sldId="894"/>
            <ac:spMk id="15" creationId="{526FD29E-51E0-0148-ADD8-089451882406}"/>
          </ac:spMkLst>
        </pc:spChg>
        <pc:spChg chg="add del mod">
          <ac:chgData name="Florian Knoll" userId="25a9fc1fb6b182ed" providerId="LiveId" clId="{2DFE50BC-9AEE-9941-A11C-07E81090636D}" dt="2021-12-17T11:44:48.329" v="605" actId="478"/>
          <ac:spMkLst>
            <pc:docMk/>
            <pc:sldMk cId="2851791127" sldId="894"/>
            <ac:spMk id="18" creationId="{91B46695-7C92-144F-B917-705498B34573}"/>
          </ac:spMkLst>
        </pc:spChg>
        <pc:grpChg chg="del mod">
          <ac:chgData name="Florian Knoll" userId="25a9fc1fb6b182ed" providerId="LiveId" clId="{2DFE50BC-9AEE-9941-A11C-07E81090636D}" dt="2021-12-17T10:23:23.687" v="548" actId="165"/>
          <ac:grpSpMkLst>
            <pc:docMk/>
            <pc:sldMk cId="2851791127" sldId="894"/>
            <ac:grpSpMk id="12" creationId="{00000000-0000-0000-0000-000000000000}"/>
          </ac:grpSpMkLst>
        </pc:grpChg>
        <pc:picChg chg="add mod">
          <ac:chgData name="Florian Knoll" userId="25a9fc1fb6b182ed" providerId="LiveId" clId="{2DFE50BC-9AEE-9941-A11C-07E81090636D}" dt="2021-12-20T13:30:36.380" v="1248" actId="1035"/>
          <ac:picMkLst>
            <pc:docMk/>
            <pc:sldMk cId="2851791127" sldId="894"/>
            <ac:picMk id="3" creationId="{4EA74101-87D1-AE40-9A64-DF906838E429}"/>
          </ac:picMkLst>
        </pc:picChg>
        <pc:picChg chg="add del mod">
          <ac:chgData name="Florian Knoll" userId="25a9fc1fb6b182ed" providerId="LiveId" clId="{2DFE50BC-9AEE-9941-A11C-07E81090636D}" dt="2021-12-17T10:16:04.415" v="438" actId="478"/>
          <ac:picMkLst>
            <pc:docMk/>
            <pc:sldMk cId="2851791127" sldId="894"/>
            <ac:picMk id="3" creationId="{F6D373DC-126C-F24E-B0E2-D5BE583A94D9}"/>
          </ac:picMkLst>
        </pc:picChg>
        <pc:picChg chg="mod topLvl">
          <ac:chgData name="Florian Knoll" userId="25a9fc1fb6b182ed" providerId="LiveId" clId="{2DFE50BC-9AEE-9941-A11C-07E81090636D}" dt="2021-12-17T10:23:23.687" v="548" actId="165"/>
          <ac:picMkLst>
            <pc:docMk/>
            <pc:sldMk cId="2851791127" sldId="894"/>
            <ac:picMk id="4" creationId="{00000000-0000-0000-0000-000000000000}"/>
          </ac:picMkLst>
        </pc:picChg>
        <pc:picChg chg="add mod">
          <ac:chgData name="Florian Knoll" userId="25a9fc1fb6b182ed" providerId="LiveId" clId="{2DFE50BC-9AEE-9941-A11C-07E81090636D}" dt="2021-12-17T13:57:25.433" v="777" actId="1035"/>
          <ac:picMkLst>
            <pc:docMk/>
            <pc:sldMk cId="2851791127" sldId="894"/>
            <ac:picMk id="5" creationId="{EC570265-EB08-7B46-B021-ADBC01AAE3B4}"/>
          </ac:picMkLst>
        </pc:picChg>
        <pc:picChg chg="mod">
          <ac:chgData name="Florian Knoll" userId="25a9fc1fb6b182ed" providerId="LiveId" clId="{2DFE50BC-9AEE-9941-A11C-07E81090636D}" dt="2021-12-17T13:57:20.135" v="754" actId="1035"/>
          <ac:picMkLst>
            <pc:docMk/>
            <pc:sldMk cId="2851791127" sldId="894"/>
            <ac:picMk id="6" creationId="{00000000-0000-0000-0000-000000000000}"/>
          </ac:picMkLst>
        </pc:picChg>
        <pc:picChg chg="add del mod">
          <ac:chgData name="Florian Knoll" userId="25a9fc1fb6b182ed" providerId="LiveId" clId="{2DFE50BC-9AEE-9941-A11C-07E81090636D}" dt="2021-12-17T11:49:58.830" v="642" actId="478"/>
          <ac:picMkLst>
            <pc:docMk/>
            <pc:sldMk cId="2851791127" sldId="894"/>
            <ac:picMk id="7" creationId="{3FBC2288-15BD-854E-A678-3038A088530B}"/>
          </ac:picMkLst>
        </pc:picChg>
        <pc:picChg chg="mod topLvl">
          <ac:chgData name="Florian Knoll" userId="25a9fc1fb6b182ed" providerId="LiveId" clId="{2DFE50BC-9AEE-9941-A11C-07E81090636D}" dt="2021-12-17T11:51:01.192" v="654" actId="14100"/>
          <ac:picMkLst>
            <pc:docMk/>
            <pc:sldMk cId="2851791127" sldId="894"/>
            <ac:picMk id="8" creationId="{00000000-0000-0000-0000-000000000000}"/>
          </ac:picMkLst>
        </pc:picChg>
        <pc:picChg chg="add mod">
          <ac:chgData name="Florian Knoll" userId="25a9fc1fb6b182ed" providerId="LiveId" clId="{2DFE50BC-9AEE-9941-A11C-07E81090636D}" dt="2021-12-17T10:19:57.001" v="501" actId="1076"/>
          <ac:picMkLst>
            <pc:docMk/>
            <pc:sldMk cId="2851791127" sldId="894"/>
            <ac:picMk id="9" creationId="{E8AE9E08-6646-0A4C-8DEB-C616D682413A}"/>
          </ac:picMkLst>
        </pc:picChg>
        <pc:picChg chg="del">
          <ac:chgData name="Florian Knoll" userId="25a9fc1fb6b182ed" providerId="LiveId" clId="{2DFE50BC-9AEE-9941-A11C-07E81090636D}" dt="2021-12-17T10:06:39.870" v="361" actId="478"/>
          <ac:picMkLst>
            <pc:docMk/>
            <pc:sldMk cId="2851791127" sldId="894"/>
            <ac:picMk id="11" creationId="{00000000-0000-0000-0000-000000000000}"/>
          </ac:picMkLst>
        </pc:picChg>
        <pc:picChg chg="add mod">
          <ac:chgData name="Florian Knoll" userId="25a9fc1fb6b182ed" providerId="LiveId" clId="{2DFE50BC-9AEE-9941-A11C-07E81090636D}" dt="2021-12-17T13:57:22.069" v="764" actId="1035"/>
          <ac:picMkLst>
            <pc:docMk/>
            <pc:sldMk cId="2851791127" sldId="894"/>
            <ac:picMk id="14" creationId="{3D05EB80-C2E8-FA4F-B4A8-E6C4254AF79A}"/>
          </ac:picMkLst>
        </pc:picChg>
        <pc:picChg chg="add mod">
          <ac:chgData name="Florian Knoll" userId="25a9fc1fb6b182ed" providerId="LiveId" clId="{2DFE50BC-9AEE-9941-A11C-07E81090636D}" dt="2021-12-17T10:20:01.739" v="502" actId="1076"/>
          <ac:picMkLst>
            <pc:docMk/>
            <pc:sldMk cId="2851791127" sldId="894"/>
            <ac:picMk id="16" creationId="{6311F6D5-F482-F944-9E43-BE91119F56A6}"/>
          </ac:picMkLst>
        </pc:picChg>
        <pc:picChg chg="add del mod">
          <ac:chgData name="Florian Knoll" userId="25a9fc1fb6b182ed" providerId="LiveId" clId="{2DFE50BC-9AEE-9941-A11C-07E81090636D}" dt="2021-12-20T13:30:25.859" v="1240" actId="478"/>
          <ac:picMkLst>
            <pc:docMk/>
            <pc:sldMk cId="2851791127" sldId="894"/>
            <ac:picMk id="19" creationId="{E97C5490-EE89-B949-B756-959A97451205}"/>
          </ac:picMkLst>
        </pc:picChg>
        <pc:picChg chg="add del mod">
          <ac:chgData name="Florian Knoll" userId="25a9fc1fb6b182ed" providerId="LiveId" clId="{2DFE50BC-9AEE-9941-A11C-07E81090636D}" dt="2021-12-17T13:56:44.215" v="748" actId="478"/>
          <ac:picMkLst>
            <pc:docMk/>
            <pc:sldMk cId="2851791127" sldId="894"/>
            <ac:picMk id="20" creationId="{C9FDC92B-CDBE-5040-9F5F-9966E66998D5}"/>
          </ac:picMkLst>
        </pc:picChg>
        <pc:picChg chg="add mod">
          <ac:chgData name="Florian Knoll" userId="25a9fc1fb6b182ed" providerId="LiveId" clId="{2DFE50BC-9AEE-9941-A11C-07E81090636D}" dt="2021-12-17T13:57:26.488" v="780" actId="1036"/>
          <ac:picMkLst>
            <pc:docMk/>
            <pc:sldMk cId="2851791127" sldId="894"/>
            <ac:picMk id="21" creationId="{94A3451E-C337-A140-8035-D6D9CAA5B7AA}"/>
          </ac:picMkLst>
        </pc:picChg>
      </pc:sldChg>
      <pc:sldChg chg="modSp mod">
        <pc:chgData name="Florian Knoll" userId="25a9fc1fb6b182ed" providerId="LiveId" clId="{2DFE50BC-9AEE-9941-A11C-07E81090636D}" dt="2021-12-17T15:57:21.196" v="1126" actId="1036"/>
        <pc:sldMkLst>
          <pc:docMk/>
          <pc:sldMk cId="1944825515" sldId="895"/>
        </pc:sldMkLst>
        <pc:spChg chg="mod">
          <ac:chgData name="Florian Knoll" userId="25a9fc1fb6b182ed" providerId="LiveId" clId="{2DFE50BC-9AEE-9941-A11C-07E81090636D}" dt="2021-12-17T15:57:21.196" v="1126" actId="1036"/>
          <ac:spMkLst>
            <pc:docMk/>
            <pc:sldMk cId="1944825515" sldId="895"/>
            <ac:spMk id="3" creationId="{00000000-0000-0000-0000-000000000000}"/>
          </ac:spMkLst>
        </pc:spChg>
        <pc:grpChg chg="mod">
          <ac:chgData name="Florian Knoll" userId="25a9fc1fb6b182ed" providerId="LiveId" clId="{2DFE50BC-9AEE-9941-A11C-07E81090636D}" dt="2021-12-17T15:57:21.196" v="1126" actId="1036"/>
          <ac:grpSpMkLst>
            <pc:docMk/>
            <pc:sldMk cId="1944825515" sldId="895"/>
            <ac:grpSpMk id="8" creationId="{00000000-0000-0000-0000-000000000000}"/>
          </ac:grpSpMkLst>
        </pc:grpChg>
        <pc:picChg chg="mod">
          <ac:chgData name="Florian Knoll" userId="25a9fc1fb6b182ed" providerId="LiveId" clId="{2DFE50BC-9AEE-9941-A11C-07E81090636D}" dt="2021-12-17T15:57:21.196" v="1126" actId="1036"/>
          <ac:picMkLst>
            <pc:docMk/>
            <pc:sldMk cId="1944825515" sldId="895"/>
            <ac:picMk id="6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7T15:57:21.196" v="1126" actId="1036"/>
          <ac:picMkLst>
            <pc:docMk/>
            <pc:sldMk cId="1944825515" sldId="895"/>
            <ac:picMk id="10" creationId="{00000000-0000-0000-0000-000000000000}"/>
          </ac:picMkLst>
        </pc:picChg>
      </pc:sldChg>
      <pc:sldChg chg="del">
        <pc:chgData name="Florian Knoll" userId="25a9fc1fb6b182ed" providerId="LiveId" clId="{2DFE50BC-9AEE-9941-A11C-07E81090636D}" dt="2021-12-17T15:56:05.924" v="1089" actId="2696"/>
        <pc:sldMkLst>
          <pc:docMk/>
          <pc:sldMk cId="2573086497" sldId="899"/>
        </pc:sldMkLst>
      </pc:sldChg>
      <pc:sldChg chg="modSp add mod">
        <pc:chgData name="Florian Knoll" userId="25a9fc1fb6b182ed" providerId="LiveId" clId="{2DFE50BC-9AEE-9941-A11C-07E81090636D}" dt="2021-12-17T15:56:27.448" v="1113" actId="20577"/>
        <pc:sldMkLst>
          <pc:docMk/>
          <pc:sldMk cId="4142705432" sldId="899"/>
        </pc:sldMkLst>
        <pc:spChg chg="mod">
          <ac:chgData name="Florian Knoll" userId="25a9fc1fb6b182ed" providerId="LiveId" clId="{2DFE50BC-9AEE-9941-A11C-07E81090636D}" dt="2021-12-17T15:56:27.448" v="1113" actId="20577"/>
          <ac:spMkLst>
            <pc:docMk/>
            <pc:sldMk cId="4142705432" sldId="899"/>
            <ac:spMk id="2" creationId="{00000000-0000-0000-0000-000000000000}"/>
          </ac:spMkLst>
        </pc:spChg>
      </pc:sldChg>
      <pc:sldChg chg="modSp modAnim">
        <pc:chgData name="Florian Knoll" userId="25a9fc1fb6b182ed" providerId="LiveId" clId="{2DFE50BC-9AEE-9941-A11C-07E81090636D}" dt="2021-12-17T16:15:03.932" v="1130" actId="20577"/>
        <pc:sldMkLst>
          <pc:docMk/>
          <pc:sldMk cId="2427211491" sldId="926"/>
        </pc:sldMkLst>
        <pc:spChg chg="mod">
          <ac:chgData name="Florian Knoll" userId="25a9fc1fb6b182ed" providerId="LiveId" clId="{2DFE50BC-9AEE-9941-A11C-07E81090636D}" dt="2021-12-17T16:15:03.932" v="1130" actId="20577"/>
          <ac:spMkLst>
            <pc:docMk/>
            <pc:sldMk cId="2427211491" sldId="926"/>
            <ac:spMk id="3" creationId="{00000000-0000-0000-0000-000000000000}"/>
          </ac:spMkLst>
        </pc:spChg>
      </pc:sldChg>
      <pc:sldChg chg="del">
        <pc:chgData name="Florian Knoll" userId="25a9fc1fb6b182ed" providerId="LiveId" clId="{2DFE50BC-9AEE-9941-A11C-07E81090636D}" dt="2021-12-17T15:57:48.525" v="1127" actId="2696"/>
        <pc:sldMkLst>
          <pc:docMk/>
          <pc:sldMk cId="725997174" sldId="938"/>
        </pc:sldMkLst>
      </pc:sldChg>
      <pc:sldChg chg="add del">
        <pc:chgData name="Florian Knoll" userId="25a9fc1fb6b182ed" providerId="LiveId" clId="{2DFE50BC-9AEE-9941-A11C-07E81090636D}" dt="2021-12-17T16:35:48.421" v="1176" actId="2696"/>
        <pc:sldMkLst>
          <pc:docMk/>
          <pc:sldMk cId="3978023770" sldId="939"/>
        </pc:sldMkLst>
      </pc:sldChg>
      <pc:sldChg chg="add">
        <pc:chgData name="Florian Knoll" userId="25a9fc1fb6b182ed" providerId="LiveId" clId="{2DFE50BC-9AEE-9941-A11C-07E81090636D}" dt="2021-12-17T15:56:11.083" v="1090"/>
        <pc:sldMkLst>
          <pc:docMk/>
          <pc:sldMk cId="3292488100" sldId="944"/>
        </pc:sldMkLst>
      </pc:sldChg>
      <pc:sldChg chg="del">
        <pc:chgData name="Florian Knoll" userId="25a9fc1fb6b182ed" providerId="LiveId" clId="{2DFE50BC-9AEE-9941-A11C-07E81090636D}" dt="2021-12-17T15:56:05.924" v="1089" actId="2696"/>
        <pc:sldMkLst>
          <pc:docMk/>
          <pc:sldMk cId="4186005624" sldId="944"/>
        </pc:sldMkLst>
      </pc:sldChg>
      <pc:sldChg chg="add">
        <pc:chgData name="Florian Knoll" userId="25a9fc1fb6b182ed" providerId="LiveId" clId="{2DFE50BC-9AEE-9941-A11C-07E81090636D}" dt="2021-12-17T15:56:11.083" v="1090"/>
        <pc:sldMkLst>
          <pc:docMk/>
          <pc:sldMk cId="517851188" sldId="945"/>
        </pc:sldMkLst>
      </pc:sldChg>
      <pc:sldChg chg="del">
        <pc:chgData name="Florian Knoll" userId="25a9fc1fb6b182ed" providerId="LiveId" clId="{2DFE50BC-9AEE-9941-A11C-07E81090636D}" dt="2021-12-17T15:56:05.924" v="1089" actId="2696"/>
        <pc:sldMkLst>
          <pc:docMk/>
          <pc:sldMk cId="4180327374" sldId="945"/>
        </pc:sldMkLst>
      </pc:sldChg>
      <pc:sldChg chg="delSp modSp mod">
        <pc:chgData name="Florian Knoll" userId="25a9fc1fb6b182ed" providerId="LiveId" clId="{2DFE50BC-9AEE-9941-A11C-07E81090636D}" dt="2021-12-17T10:21:49.946" v="523" actId="1036"/>
        <pc:sldMkLst>
          <pc:docMk/>
          <pc:sldMk cId="1644209760" sldId="947"/>
        </pc:sldMkLst>
        <pc:spChg chg="mod">
          <ac:chgData name="Florian Knoll" userId="25a9fc1fb6b182ed" providerId="LiveId" clId="{2DFE50BC-9AEE-9941-A11C-07E81090636D}" dt="2021-12-17T10:21:49.946" v="523" actId="1036"/>
          <ac:spMkLst>
            <pc:docMk/>
            <pc:sldMk cId="1644209760" sldId="947"/>
            <ac:spMk id="3" creationId="{00000000-0000-0000-0000-000000000000}"/>
          </ac:spMkLst>
        </pc:spChg>
        <pc:spChg chg="mod">
          <ac:chgData name="Florian Knoll" userId="25a9fc1fb6b182ed" providerId="LiveId" clId="{2DFE50BC-9AEE-9941-A11C-07E81090636D}" dt="2021-12-17T10:21:49.946" v="523" actId="1036"/>
          <ac:spMkLst>
            <pc:docMk/>
            <pc:sldMk cId="1644209760" sldId="947"/>
            <ac:spMk id="13" creationId="{00000000-0000-0000-0000-000000000000}"/>
          </ac:spMkLst>
        </pc:spChg>
        <pc:spChg chg="mod">
          <ac:chgData name="Florian Knoll" userId="25a9fc1fb6b182ed" providerId="LiveId" clId="{2DFE50BC-9AEE-9941-A11C-07E81090636D}" dt="2021-12-17T10:21:49.946" v="523" actId="1036"/>
          <ac:spMkLst>
            <pc:docMk/>
            <pc:sldMk cId="1644209760" sldId="947"/>
            <ac:spMk id="17" creationId="{00000000-0000-0000-0000-000000000000}"/>
          </ac:spMkLst>
        </pc:spChg>
        <pc:spChg chg="mod">
          <ac:chgData name="Florian Knoll" userId="25a9fc1fb6b182ed" providerId="LiveId" clId="{2DFE50BC-9AEE-9941-A11C-07E81090636D}" dt="2021-12-17T10:21:49.946" v="523" actId="1036"/>
          <ac:spMkLst>
            <pc:docMk/>
            <pc:sldMk cId="1644209760" sldId="947"/>
            <ac:spMk id="19" creationId="{00000000-0000-0000-0000-000000000000}"/>
          </ac:spMkLst>
        </pc:spChg>
        <pc:picChg chg="del">
          <ac:chgData name="Florian Knoll" userId="25a9fc1fb6b182ed" providerId="LiveId" clId="{2DFE50BC-9AEE-9941-A11C-07E81090636D}" dt="2021-12-17T10:21:20.929" v="507" actId="478"/>
          <ac:picMkLst>
            <pc:docMk/>
            <pc:sldMk cId="1644209760" sldId="947"/>
            <ac:picMk id="10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7T10:21:49.946" v="523" actId="1036"/>
          <ac:picMkLst>
            <pc:docMk/>
            <pc:sldMk cId="1644209760" sldId="947"/>
            <ac:picMk id="14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7T10:21:49.946" v="523" actId="1036"/>
          <ac:picMkLst>
            <pc:docMk/>
            <pc:sldMk cId="1644209760" sldId="947"/>
            <ac:picMk id="15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7T10:21:49.946" v="523" actId="1036"/>
          <ac:picMkLst>
            <pc:docMk/>
            <pc:sldMk cId="1644209760" sldId="947"/>
            <ac:picMk id="16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7T10:21:49.946" v="523" actId="1036"/>
          <ac:picMkLst>
            <pc:docMk/>
            <pc:sldMk cId="1644209760" sldId="947"/>
            <ac:picMk id="18" creationId="{00000000-0000-0000-0000-000000000000}"/>
          </ac:picMkLst>
        </pc:picChg>
      </pc:sldChg>
      <pc:sldChg chg="del">
        <pc:chgData name="Florian Knoll" userId="25a9fc1fb6b182ed" providerId="LiveId" clId="{2DFE50BC-9AEE-9941-A11C-07E81090636D}" dt="2021-12-17T10:28:13.229" v="560" actId="2696"/>
        <pc:sldMkLst>
          <pc:docMk/>
          <pc:sldMk cId="656963251" sldId="948"/>
        </pc:sldMkLst>
      </pc:sldChg>
      <pc:sldChg chg="modSp add mod ord">
        <pc:chgData name="Florian Knoll" userId="25a9fc1fb6b182ed" providerId="LiveId" clId="{2DFE50BC-9AEE-9941-A11C-07E81090636D}" dt="2021-12-17T10:30:19.313" v="597" actId="1035"/>
        <pc:sldMkLst>
          <pc:docMk/>
          <pc:sldMk cId="1686751522" sldId="948"/>
        </pc:sldMkLst>
        <pc:picChg chg="mod">
          <ac:chgData name="Florian Knoll" userId="25a9fc1fb6b182ed" providerId="LiveId" clId="{2DFE50BC-9AEE-9941-A11C-07E81090636D}" dt="2021-12-17T10:30:17.100" v="590" actId="1036"/>
          <ac:picMkLst>
            <pc:docMk/>
            <pc:sldMk cId="1686751522" sldId="948"/>
            <ac:picMk id="4" creationId="{00000000-0000-0000-0000-000000000000}"/>
          </ac:picMkLst>
        </pc:picChg>
        <pc:picChg chg="mod">
          <ac:chgData name="Florian Knoll" userId="25a9fc1fb6b182ed" providerId="LiveId" clId="{2DFE50BC-9AEE-9941-A11C-07E81090636D}" dt="2021-12-17T10:30:19.313" v="597" actId="1035"/>
          <ac:picMkLst>
            <pc:docMk/>
            <pc:sldMk cId="1686751522" sldId="948"/>
            <ac:picMk id="5" creationId="{00000000-0000-0000-0000-000000000000}"/>
          </ac:picMkLst>
        </pc:picChg>
      </pc:sldChg>
      <pc:sldChg chg="add del">
        <pc:chgData name="Florian Knoll" userId="25a9fc1fb6b182ed" providerId="LiveId" clId="{2DFE50BC-9AEE-9941-A11C-07E81090636D}" dt="2021-12-17T10:28:46.753" v="567" actId="2696"/>
        <pc:sldMkLst>
          <pc:docMk/>
          <pc:sldMk cId="2454920208" sldId="948"/>
        </pc:sldMkLst>
      </pc:sldChg>
      <pc:sldChg chg="add del">
        <pc:chgData name="Florian Knoll" userId="25a9fc1fb6b182ed" providerId="LiveId" clId="{2DFE50BC-9AEE-9941-A11C-07E81090636D}" dt="2021-12-17T10:28:46.753" v="567" actId="2696"/>
        <pc:sldMkLst>
          <pc:docMk/>
          <pc:sldMk cId="572136851" sldId="949"/>
        </pc:sldMkLst>
      </pc:sldChg>
      <pc:sldChg chg="del">
        <pc:chgData name="Florian Knoll" userId="25a9fc1fb6b182ed" providerId="LiveId" clId="{2DFE50BC-9AEE-9941-A11C-07E81090636D}" dt="2021-12-17T10:28:13.229" v="560" actId="2696"/>
        <pc:sldMkLst>
          <pc:docMk/>
          <pc:sldMk cId="3406195860" sldId="949"/>
        </pc:sldMkLst>
      </pc:sldChg>
      <pc:sldChg chg="add del">
        <pc:chgData name="Florian Knoll" userId="25a9fc1fb6b182ed" providerId="LiveId" clId="{2DFE50BC-9AEE-9941-A11C-07E81090636D}" dt="2021-12-17T10:29:43.062" v="571" actId="2696"/>
        <pc:sldMkLst>
          <pc:docMk/>
          <pc:sldMk cId="4133022608" sldId="949"/>
        </pc:sldMkLst>
      </pc:sldChg>
      <pc:sldChg chg="delSp modSp add del mod">
        <pc:chgData name="Florian Knoll" userId="25a9fc1fb6b182ed" providerId="LiveId" clId="{2DFE50BC-9AEE-9941-A11C-07E81090636D}" dt="2021-12-17T10:28:43.201" v="566" actId="2696"/>
        <pc:sldMkLst>
          <pc:docMk/>
          <pc:sldMk cId="1640618608" sldId="950"/>
        </pc:sldMkLst>
        <pc:spChg chg="del">
          <ac:chgData name="Florian Knoll" userId="25a9fc1fb6b182ed" providerId="LiveId" clId="{2DFE50BC-9AEE-9941-A11C-07E81090636D}" dt="2021-12-17T10:28:37.531" v="562" actId="478"/>
          <ac:spMkLst>
            <pc:docMk/>
            <pc:sldMk cId="1640618608" sldId="950"/>
            <ac:spMk id="3" creationId="{00000000-0000-0000-0000-000000000000}"/>
          </ac:spMkLst>
        </pc:spChg>
        <pc:spChg chg="del mod">
          <ac:chgData name="Florian Knoll" userId="25a9fc1fb6b182ed" providerId="LiveId" clId="{2DFE50BC-9AEE-9941-A11C-07E81090636D}" dt="2021-12-17T10:28:39.952" v="565" actId="478"/>
          <ac:spMkLst>
            <pc:docMk/>
            <pc:sldMk cId="1640618608" sldId="950"/>
            <ac:spMk id="6" creationId="{00000000-0000-0000-0000-000000000000}"/>
          </ac:spMkLst>
        </pc:spChg>
        <pc:spChg chg="mod">
          <ac:chgData name="Florian Knoll" userId="25a9fc1fb6b182ed" providerId="LiveId" clId="{2DFE50BC-9AEE-9941-A11C-07E81090636D}" dt="2021-12-17T10:28:38.512" v="563" actId="6549"/>
          <ac:spMkLst>
            <pc:docMk/>
            <pc:sldMk cId="1640618608" sldId="950"/>
            <ac:spMk id="9" creationId="{00000000-0000-0000-0000-000000000000}"/>
          </ac:spMkLst>
        </pc:spChg>
      </pc:sldChg>
      <pc:sldChg chg="del">
        <pc:chgData name="Florian Knoll" userId="25a9fc1fb6b182ed" providerId="LiveId" clId="{2DFE50BC-9AEE-9941-A11C-07E81090636D}" dt="2021-12-17T10:28:13.229" v="560" actId="2696"/>
        <pc:sldMkLst>
          <pc:docMk/>
          <pc:sldMk cId="1679706506" sldId="950"/>
        </pc:sldMkLst>
      </pc:sldChg>
      <pc:sldChg chg="del">
        <pc:chgData name="Florian Knoll" userId="25a9fc1fb6b182ed" providerId="LiveId" clId="{2DFE50BC-9AEE-9941-A11C-07E81090636D}" dt="2021-12-17T10:28:13.229" v="560" actId="2696"/>
        <pc:sldMkLst>
          <pc:docMk/>
          <pc:sldMk cId="1264931562" sldId="953"/>
        </pc:sldMkLst>
      </pc:sldChg>
      <pc:sldChg chg="add">
        <pc:chgData name="Florian Knoll" userId="25a9fc1fb6b182ed" providerId="LiveId" clId="{2DFE50BC-9AEE-9941-A11C-07E81090636D}" dt="2021-12-17T10:28:29.419" v="561"/>
        <pc:sldMkLst>
          <pc:docMk/>
          <pc:sldMk cId="1501370160" sldId="953"/>
        </pc:sldMkLst>
      </pc:sldChg>
      <pc:sldChg chg="addSp delSp modSp new mod">
        <pc:chgData name="Florian Knoll" userId="25a9fc1fb6b182ed" providerId="LiveId" clId="{2DFE50BC-9AEE-9941-A11C-07E81090636D}" dt="2021-12-17T16:41:13.483" v="1189" actId="1035"/>
        <pc:sldMkLst>
          <pc:docMk/>
          <pc:sldMk cId="1397321512" sldId="959"/>
        </pc:sldMkLst>
        <pc:spChg chg="mod">
          <ac:chgData name="Florian Knoll" userId="25a9fc1fb6b182ed" providerId="LiveId" clId="{2DFE50BC-9AEE-9941-A11C-07E81090636D}" dt="2021-12-17T16:15:13.795" v="1133" actId="20577"/>
          <ac:spMkLst>
            <pc:docMk/>
            <pc:sldMk cId="1397321512" sldId="959"/>
            <ac:spMk id="2" creationId="{1FF272E6-0009-3542-BFDB-88506B1AAEA7}"/>
          </ac:spMkLst>
        </pc:spChg>
        <pc:spChg chg="del">
          <ac:chgData name="Florian Knoll" userId="25a9fc1fb6b182ed" providerId="LiveId" clId="{2DFE50BC-9AEE-9941-A11C-07E81090636D}" dt="2021-12-15T13:08:02.580" v="189" actId="478"/>
          <ac:spMkLst>
            <pc:docMk/>
            <pc:sldMk cId="1397321512" sldId="959"/>
            <ac:spMk id="3" creationId="{983FFFE5-99A7-CF44-B59B-89362FD5B06D}"/>
          </ac:spMkLst>
        </pc:spChg>
        <pc:picChg chg="add mod">
          <ac:chgData name="Florian Knoll" userId="25a9fc1fb6b182ed" providerId="LiveId" clId="{2DFE50BC-9AEE-9941-A11C-07E81090636D}" dt="2021-12-17T16:41:09.646" v="1179" actId="14100"/>
          <ac:picMkLst>
            <pc:docMk/>
            <pc:sldMk cId="1397321512" sldId="959"/>
            <ac:picMk id="4" creationId="{2A095668-318B-D34F-9E39-851B19F51F42}"/>
          </ac:picMkLst>
        </pc:picChg>
        <pc:picChg chg="add del mod modCrop">
          <ac:chgData name="Florian Knoll" userId="25a9fc1fb6b182ed" providerId="LiveId" clId="{2DFE50BC-9AEE-9941-A11C-07E81090636D}" dt="2021-12-17T16:15:09.994" v="1131" actId="478"/>
          <ac:picMkLst>
            <pc:docMk/>
            <pc:sldMk cId="1397321512" sldId="959"/>
            <ac:picMk id="5" creationId="{C73A03AB-2D32-984B-B4E1-4E422E1BFBE3}"/>
          </ac:picMkLst>
        </pc:picChg>
        <pc:picChg chg="add del mod modCrop">
          <ac:chgData name="Florian Knoll" userId="25a9fc1fb6b182ed" providerId="LiveId" clId="{2DFE50BC-9AEE-9941-A11C-07E81090636D}" dt="2021-12-17T16:15:10.497" v="1132" actId="478"/>
          <ac:picMkLst>
            <pc:docMk/>
            <pc:sldMk cId="1397321512" sldId="959"/>
            <ac:picMk id="7" creationId="{A1E6AADB-1D32-324E-BB0F-E0251730DF17}"/>
          </ac:picMkLst>
        </pc:picChg>
        <pc:picChg chg="add mod">
          <ac:chgData name="Florian Knoll" userId="25a9fc1fb6b182ed" providerId="LiveId" clId="{2DFE50BC-9AEE-9941-A11C-07E81090636D}" dt="2021-12-17T16:41:13.483" v="1189" actId="1035"/>
          <ac:picMkLst>
            <pc:docMk/>
            <pc:sldMk cId="1397321512" sldId="959"/>
            <ac:picMk id="8" creationId="{384ABA29-8CE4-7244-BB9C-459C1487D46A}"/>
          </ac:picMkLst>
        </pc:picChg>
      </pc:sldChg>
      <pc:sldChg chg="add">
        <pc:chgData name="Florian Knoll" userId="25a9fc1fb6b182ed" providerId="LiveId" clId="{2DFE50BC-9AEE-9941-A11C-07E81090636D}" dt="2021-12-17T08:51:12.771" v="289"/>
        <pc:sldMkLst>
          <pc:docMk/>
          <pc:sldMk cId="2026513210" sldId="960"/>
        </pc:sldMkLst>
      </pc:sldChg>
      <pc:sldChg chg="addSp delSp modSp add mod delAnim modAnim">
        <pc:chgData name="Florian Knoll" userId="25a9fc1fb6b182ed" providerId="LiveId" clId="{2DFE50BC-9AEE-9941-A11C-07E81090636D}" dt="2021-12-20T13:32:03.728" v="1263"/>
        <pc:sldMkLst>
          <pc:docMk/>
          <pc:sldMk cId="1188774202" sldId="961"/>
        </pc:sldMkLst>
        <pc:spChg chg="mod">
          <ac:chgData name="Florian Knoll" userId="25a9fc1fb6b182ed" providerId="LiveId" clId="{2DFE50BC-9AEE-9941-A11C-07E81090636D}" dt="2021-12-17T15:50:33.220" v="970" actId="20577"/>
          <ac:spMkLst>
            <pc:docMk/>
            <pc:sldMk cId="1188774202" sldId="961"/>
            <ac:spMk id="2" creationId="{00000000-0000-0000-0000-000000000000}"/>
          </ac:spMkLst>
        </pc:spChg>
        <pc:spChg chg="del">
          <ac:chgData name="Florian Knoll" userId="25a9fc1fb6b182ed" providerId="LiveId" clId="{2DFE50BC-9AEE-9941-A11C-07E81090636D}" dt="2021-12-17T13:58:48.375" v="824" actId="478"/>
          <ac:spMkLst>
            <pc:docMk/>
            <pc:sldMk cId="1188774202" sldId="961"/>
            <ac:spMk id="10" creationId="{00000000-0000-0000-0000-000000000000}"/>
          </ac:spMkLst>
        </pc:spChg>
        <pc:spChg chg="del mod">
          <ac:chgData name="Florian Knoll" userId="25a9fc1fb6b182ed" providerId="LiveId" clId="{2DFE50BC-9AEE-9941-A11C-07E81090636D}" dt="2021-12-17T14:49:38.197" v="837" actId="478"/>
          <ac:spMkLst>
            <pc:docMk/>
            <pc:sldMk cId="1188774202" sldId="961"/>
            <ac:spMk id="15" creationId="{526FD29E-51E0-0148-ADD8-089451882406}"/>
          </ac:spMkLst>
        </pc:spChg>
        <pc:spChg chg="add del">
          <ac:chgData name="Florian Knoll" userId="25a9fc1fb6b182ed" providerId="LiveId" clId="{2DFE50BC-9AEE-9941-A11C-07E81090636D}" dt="2021-12-17T15:50:12.673" v="924" actId="478"/>
          <ac:spMkLst>
            <pc:docMk/>
            <pc:sldMk cId="1188774202" sldId="961"/>
            <ac:spMk id="17" creationId="{E970C2A7-787A-5446-B0A9-7E512305663B}"/>
          </ac:spMkLst>
        </pc:spChg>
        <pc:spChg chg="add del mod">
          <ac:chgData name="Florian Knoll" userId="25a9fc1fb6b182ed" providerId="LiveId" clId="{2DFE50BC-9AEE-9941-A11C-07E81090636D}" dt="2021-12-17T15:50:57.149" v="972" actId="478"/>
          <ac:spMkLst>
            <pc:docMk/>
            <pc:sldMk cId="1188774202" sldId="961"/>
            <ac:spMk id="18" creationId="{915EB680-02AD-EE4F-BB0B-755AF3E34C07}"/>
          </ac:spMkLst>
        </pc:spChg>
        <pc:spChg chg="add del mod">
          <ac:chgData name="Florian Knoll" userId="25a9fc1fb6b182ed" providerId="LiveId" clId="{2DFE50BC-9AEE-9941-A11C-07E81090636D}" dt="2021-12-17T15:53:13.799" v="1050" actId="478"/>
          <ac:spMkLst>
            <pc:docMk/>
            <pc:sldMk cId="1188774202" sldId="961"/>
            <ac:spMk id="23" creationId="{8D1D510B-BC76-F64C-B5FF-35600523B3D9}"/>
          </ac:spMkLst>
        </pc:spChg>
        <pc:picChg chg="add mod">
          <ac:chgData name="Florian Knoll" userId="25a9fc1fb6b182ed" providerId="LiveId" clId="{2DFE50BC-9AEE-9941-A11C-07E81090636D}" dt="2021-12-20T13:31:59.928" v="1262" actId="1036"/>
          <ac:picMkLst>
            <pc:docMk/>
            <pc:sldMk cId="1188774202" sldId="961"/>
            <ac:picMk id="3" creationId="{2319DF3F-FEE2-224F-80AF-82A9EBAC5BB5}"/>
          </ac:picMkLst>
        </pc:picChg>
        <pc:picChg chg="add del">
          <ac:chgData name="Florian Knoll" userId="25a9fc1fb6b182ed" providerId="LiveId" clId="{2DFE50BC-9AEE-9941-A11C-07E81090636D}" dt="2021-12-17T14:00:16.822" v="829" actId="478"/>
          <ac:picMkLst>
            <pc:docMk/>
            <pc:sldMk cId="1188774202" sldId="961"/>
            <ac:picMk id="3" creationId="{9CC99C32-E854-5A42-BE59-BB3224AA1464}"/>
          </ac:picMkLst>
        </pc:picChg>
        <pc:picChg chg="del">
          <ac:chgData name="Florian Knoll" userId="25a9fc1fb6b182ed" providerId="LiveId" clId="{2DFE50BC-9AEE-9941-A11C-07E81090636D}" dt="2021-12-17T13:58:47.351" v="823" actId="478"/>
          <ac:picMkLst>
            <pc:docMk/>
            <pc:sldMk cId="1188774202" sldId="961"/>
            <ac:picMk id="4" creationId="{00000000-0000-0000-0000-000000000000}"/>
          </ac:picMkLst>
        </pc:picChg>
        <pc:picChg chg="del">
          <ac:chgData name="Florian Knoll" userId="25a9fc1fb6b182ed" providerId="LiveId" clId="{2DFE50BC-9AEE-9941-A11C-07E81090636D}" dt="2021-12-17T14:49:34.716" v="833" actId="478"/>
          <ac:picMkLst>
            <pc:docMk/>
            <pc:sldMk cId="1188774202" sldId="961"/>
            <ac:picMk id="5" creationId="{EC570265-EB08-7B46-B021-ADBC01AAE3B4}"/>
          </ac:picMkLst>
        </pc:picChg>
        <pc:picChg chg="del">
          <ac:chgData name="Florian Knoll" userId="25a9fc1fb6b182ed" providerId="LiveId" clId="{2DFE50BC-9AEE-9941-A11C-07E81090636D}" dt="2021-12-17T13:58:53.527" v="827" actId="478"/>
          <ac:picMkLst>
            <pc:docMk/>
            <pc:sldMk cId="1188774202" sldId="961"/>
            <ac:picMk id="6" creationId="{00000000-0000-0000-0000-000000000000}"/>
          </ac:picMkLst>
        </pc:picChg>
        <pc:picChg chg="add del mod">
          <ac:chgData name="Florian Knoll" userId="25a9fc1fb6b182ed" providerId="LiveId" clId="{2DFE50BC-9AEE-9941-A11C-07E81090636D}" dt="2021-12-17T15:49:05.214" v="876" actId="478"/>
          <ac:picMkLst>
            <pc:docMk/>
            <pc:sldMk cId="1188774202" sldId="961"/>
            <ac:picMk id="7" creationId="{46DB01A2-A9D5-F64A-9E7E-97E6E809076A}"/>
          </ac:picMkLst>
        </pc:picChg>
        <pc:picChg chg="del">
          <ac:chgData name="Florian Knoll" userId="25a9fc1fb6b182ed" providerId="LiveId" clId="{2DFE50BC-9AEE-9941-A11C-07E81090636D}" dt="2021-12-17T14:49:36.953" v="836" actId="478"/>
          <ac:picMkLst>
            <pc:docMk/>
            <pc:sldMk cId="1188774202" sldId="961"/>
            <ac:picMk id="8" creationId="{00000000-0000-0000-0000-000000000000}"/>
          </ac:picMkLst>
        </pc:picChg>
        <pc:picChg chg="del">
          <ac:chgData name="Florian Knoll" userId="25a9fc1fb6b182ed" providerId="LiveId" clId="{2DFE50BC-9AEE-9941-A11C-07E81090636D}" dt="2021-12-17T13:58:49.619" v="825" actId="478"/>
          <ac:picMkLst>
            <pc:docMk/>
            <pc:sldMk cId="1188774202" sldId="961"/>
            <ac:picMk id="9" creationId="{E8AE9E08-6646-0A4C-8DEB-C616D682413A}"/>
          </ac:picMkLst>
        </pc:picChg>
        <pc:picChg chg="add mod">
          <ac:chgData name="Florian Knoll" userId="25a9fc1fb6b182ed" providerId="LiveId" clId="{2DFE50BC-9AEE-9941-A11C-07E81090636D}" dt="2021-12-17T15:54:26.048" v="1085" actId="1035"/>
          <ac:picMkLst>
            <pc:docMk/>
            <pc:sldMk cId="1188774202" sldId="961"/>
            <ac:picMk id="11" creationId="{B6DD61B5-74C8-2942-9C96-3DDF19BEB0CF}"/>
          </ac:picMkLst>
        </pc:picChg>
        <pc:picChg chg="add del mod">
          <ac:chgData name="Florian Knoll" userId="25a9fc1fb6b182ed" providerId="LiveId" clId="{2DFE50BC-9AEE-9941-A11C-07E81090636D}" dt="2021-12-20T13:31:52.063" v="1255" actId="478"/>
          <ac:picMkLst>
            <pc:docMk/>
            <pc:sldMk cId="1188774202" sldId="961"/>
            <ac:picMk id="12" creationId="{5026F9ED-B50D-DE49-80BB-225959F75771}"/>
          </ac:picMkLst>
        </pc:picChg>
        <pc:picChg chg="add mod">
          <ac:chgData name="Florian Knoll" userId="25a9fc1fb6b182ed" providerId="LiveId" clId="{2DFE50BC-9AEE-9941-A11C-07E81090636D}" dt="2021-12-17T15:54:26.048" v="1085" actId="1035"/>
          <ac:picMkLst>
            <pc:docMk/>
            <pc:sldMk cId="1188774202" sldId="961"/>
            <ac:picMk id="13" creationId="{3DC897F3-155F-3948-A9DB-755D709C8257}"/>
          </ac:picMkLst>
        </pc:picChg>
        <pc:picChg chg="del">
          <ac:chgData name="Florian Knoll" userId="25a9fc1fb6b182ed" providerId="LiveId" clId="{2DFE50BC-9AEE-9941-A11C-07E81090636D}" dt="2021-12-17T13:58:52.719" v="826" actId="478"/>
          <ac:picMkLst>
            <pc:docMk/>
            <pc:sldMk cId="1188774202" sldId="961"/>
            <ac:picMk id="14" creationId="{3D05EB80-C2E8-FA4F-B4A8-E6C4254AF79A}"/>
          </ac:picMkLst>
        </pc:picChg>
        <pc:picChg chg="del">
          <ac:chgData name="Florian Knoll" userId="25a9fc1fb6b182ed" providerId="LiveId" clId="{2DFE50BC-9AEE-9941-A11C-07E81090636D}" dt="2021-12-17T13:58:49.619" v="825" actId="478"/>
          <ac:picMkLst>
            <pc:docMk/>
            <pc:sldMk cId="1188774202" sldId="961"/>
            <ac:picMk id="16" creationId="{6311F6D5-F482-F944-9E43-BE91119F56A6}"/>
          </ac:picMkLst>
        </pc:picChg>
        <pc:picChg chg="del">
          <ac:chgData name="Florian Knoll" userId="25a9fc1fb6b182ed" providerId="LiveId" clId="{2DFE50BC-9AEE-9941-A11C-07E81090636D}" dt="2021-12-17T14:49:34.192" v="832" actId="478"/>
          <ac:picMkLst>
            <pc:docMk/>
            <pc:sldMk cId="1188774202" sldId="961"/>
            <ac:picMk id="19" creationId="{E97C5490-EE89-B949-B756-959A97451205}"/>
          </ac:picMkLst>
        </pc:picChg>
        <pc:picChg chg="del">
          <ac:chgData name="Florian Knoll" userId="25a9fc1fb6b182ed" providerId="LiveId" clId="{2DFE50BC-9AEE-9941-A11C-07E81090636D}" dt="2021-12-17T14:49:35.157" v="834" actId="478"/>
          <ac:picMkLst>
            <pc:docMk/>
            <pc:sldMk cId="1188774202" sldId="961"/>
            <ac:picMk id="20" creationId="{C9FDC92B-CDBE-5040-9F5F-9966E66998D5}"/>
          </ac:picMkLst>
        </pc:picChg>
        <pc:picChg chg="add mod">
          <ac:chgData name="Florian Knoll" userId="25a9fc1fb6b182ed" providerId="LiveId" clId="{2DFE50BC-9AEE-9941-A11C-07E81090636D}" dt="2021-12-17T15:54:26.048" v="1085" actId="1035"/>
          <ac:picMkLst>
            <pc:docMk/>
            <pc:sldMk cId="1188774202" sldId="961"/>
            <ac:picMk id="21" creationId="{34C057DA-410E-B346-925B-A45677100861}"/>
          </ac:picMkLst>
        </pc:picChg>
        <pc:picChg chg="add mod">
          <ac:chgData name="Florian Knoll" userId="25a9fc1fb6b182ed" providerId="LiveId" clId="{2DFE50BC-9AEE-9941-A11C-07E81090636D}" dt="2021-12-17T15:54:26.048" v="1085" actId="1035"/>
          <ac:picMkLst>
            <pc:docMk/>
            <pc:sldMk cId="1188774202" sldId="961"/>
            <ac:picMk id="22" creationId="{B56DEE7E-01E0-C543-8B88-0FC079325FC2}"/>
          </ac:picMkLst>
        </pc:picChg>
        <pc:picChg chg="add mod">
          <ac:chgData name="Florian Knoll" userId="25a9fc1fb6b182ed" providerId="LiveId" clId="{2DFE50BC-9AEE-9941-A11C-07E81090636D}" dt="2021-12-17T15:54:26.048" v="1085" actId="1035"/>
          <ac:picMkLst>
            <pc:docMk/>
            <pc:sldMk cId="1188774202" sldId="961"/>
            <ac:picMk id="24" creationId="{31D4A0ED-E611-464B-8694-CEA76142EC77}"/>
          </ac:picMkLst>
        </pc:picChg>
      </pc:sldChg>
      <pc:sldChg chg="add del">
        <pc:chgData name="Florian Knoll" userId="25a9fc1fb6b182ed" providerId="LiveId" clId="{2DFE50BC-9AEE-9941-A11C-07E81090636D}" dt="2021-12-17T10:20:24.465" v="506" actId="2696"/>
        <pc:sldMkLst>
          <pc:docMk/>
          <pc:sldMk cId="1480438601" sldId="961"/>
        </pc:sldMkLst>
      </pc:sldChg>
      <pc:sldMasterChg chg="delSp modSp mod modSldLayout">
        <pc:chgData name="Florian Knoll" userId="25a9fc1fb6b182ed" providerId="LiveId" clId="{2DFE50BC-9AEE-9941-A11C-07E81090636D}" dt="2021-12-15T12:55:04.245" v="170" actId="478"/>
        <pc:sldMasterMkLst>
          <pc:docMk/>
          <pc:sldMasterMk cId="0" sldId="2147483677"/>
        </pc:sldMasterMkLst>
        <pc:spChg chg="del">
          <ac:chgData name="Florian Knoll" userId="25a9fc1fb6b182ed" providerId="LiveId" clId="{2DFE50BC-9AEE-9941-A11C-07E81090636D}" dt="2021-12-15T08:56:47.086" v="3" actId="478"/>
          <ac:spMkLst>
            <pc:docMk/>
            <pc:sldMasterMk cId="0" sldId="2147483677"/>
            <ac:spMk id="11" creationId="{00000000-0000-0000-0000-000000000000}"/>
          </ac:spMkLst>
        </pc:spChg>
        <pc:spChg chg="del">
          <ac:chgData name="Florian Knoll" userId="25a9fc1fb6b182ed" providerId="LiveId" clId="{2DFE50BC-9AEE-9941-A11C-07E81090636D}" dt="2021-12-15T12:55:04.245" v="170" actId="478"/>
          <ac:spMkLst>
            <pc:docMk/>
            <pc:sldMasterMk cId="0" sldId="2147483677"/>
            <ac:spMk id="12" creationId="{00000000-0000-0000-0000-000000000000}"/>
          </ac:spMkLst>
        </pc:spChg>
        <pc:spChg chg="del">
          <ac:chgData name="Florian Knoll" userId="25a9fc1fb6b182ed" providerId="LiveId" clId="{2DFE50BC-9AEE-9941-A11C-07E81090636D}" dt="2021-12-15T08:59:58.184" v="10" actId="478"/>
          <ac:spMkLst>
            <pc:docMk/>
            <pc:sldMasterMk cId="0" sldId="2147483677"/>
            <ac:spMk id="13" creationId="{00000000-0000-0000-0000-000000000000}"/>
          </ac:spMkLst>
        </pc:spChg>
        <pc:picChg chg="del mod">
          <ac:chgData name="Florian Knoll" userId="25a9fc1fb6b182ed" providerId="LiveId" clId="{2DFE50BC-9AEE-9941-A11C-07E81090636D}" dt="2021-12-15T08:56:43.789" v="2" actId="478"/>
          <ac:picMkLst>
            <pc:docMk/>
            <pc:sldMasterMk cId="0" sldId="2147483677"/>
            <ac:picMk id="9" creationId="{B7D065F5-1475-7747-AB72-E78BE574AD47}"/>
          </ac:picMkLst>
        </pc:picChg>
        <pc:sldLayoutChg chg="addSp modSp mod">
          <pc:chgData name="Florian Knoll" userId="25a9fc1fb6b182ed" providerId="LiveId" clId="{2DFE50BC-9AEE-9941-A11C-07E81090636D}" dt="2021-12-15T08:59:33.402" v="9" actId="207"/>
          <pc:sldLayoutMkLst>
            <pc:docMk/>
            <pc:sldMasterMk cId="0" sldId="2147483677"/>
            <pc:sldLayoutMk cId="3806977999" sldId="2147483691"/>
          </pc:sldLayoutMkLst>
          <pc:spChg chg="add mod">
            <ac:chgData name="Florian Knoll" userId="25a9fc1fb6b182ed" providerId="LiveId" clId="{2DFE50BC-9AEE-9941-A11C-07E81090636D}" dt="2021-12-15T08:59:33.402" v="9" actId="207"/>
            <ac:spMkLst>
              <pc:docMk/>
              <pc:sldMasterMk cId="0" sldId="2147483677"/>
              <pc:sldLayoutMk cId="3806977999" sldId="2147483691"/>
              <ac:spMk id="4" creationId="{2417AD9F-C098-D24C-ACE3-C90E6D5DC79A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901" tIns="47451" rIns="94901" bIns="47451" numCol="1" anchor="t" anchorCtr="0" compatLnSpc="1">
            <a:prstTxWarp prst="textNoShape">
              <a:avLst/>
            </a:prstTxWarp>
          </a:bodyPr>
          <a:lstStyle>
            <a:lvl1pPr defTabSz="949325">
              <a:defRPr baseline="0"/>
            </a:lvl1pPr>
          </a:lstStyle>
          <a:p>
            <a:endParaRPr lang="de-DE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901" tIns="47451" rIns="94901" bIns="47451" numCol="1" anchor="t" anchorCtr="0" compatLnSpc="1">
            <a:prstTxWarp prst="textNoShape">
              <a:avLst/>
            </a:prstTxWarp>
          </a:bodyPr>
          <a:lstStyle>
            <a:lvl1pPr algn="r" defTabSz="949325">
              <a:defRPr baseline="0"/>
            </a:lvl1pPr>
          </a:lstStyle>
          <a:p>
            <a:endParaRPr lang="de-DE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901" tIns="47451" rIns="94901" bIns="47451" numCol="1" anchor="b" anchorCtr="0" compatLnSpc="1">
            <a:prstTxWarp prst="textNoShape">
              <a:avLst/>
            </a:prstTxWarp>
          </a:bodyPr>
          <a:lstStyle>
            <a:lvl1pPr defTabSz="949325">
              <a:defRPr baseline="0"/>
            </a:lvl1pPr>
          </a:lstStyle>
          <a:p>
            <a:endParaRPr lang="de-DE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901" tIns="47451" rIns="94901" bIns="47451" numCol="1" anchor="b" anchorCtr="0" compatLnSpc="1">
            <a:prstTxWarp prst="textNoShape">
              <a:avLst/>
            </a:prstTxWarp>
          </a:bodyPr>
          <a:lstStyle>
            <a:lvl1pPr algn="r" defTabSz="949325">
              <a:defRPr baseline="0"/>
            </a:lvl1pPr>
          </a:lstStyle>
          <a:p>
            <a:fld id="{2A4BF5EB-D09B-4DC6-ADD2-EFA670D0D00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473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901" tIns="47451" rIns="94901" bIns="47451" numCol="1" anchor="t" anchorCtr="0" compatLnSpc="1">
            <a:prstTxWarp prst="textNoShape">
              <a:avLst/>
            </a:prstTxWarp>
          </a:bodyPr>
          <a:lstStyle>
            <a:lvl1pPr defTabSz="949325">
              <a:defRPr baseline="0"/>
            </a:lvl1pPr>
          </a:lstStyle>
          <a:p>
            <a:endParaRPr lang="de-DE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901" tIns="47451" rIns="94901" bIns="47451" numCol="1" anchor="t" anchorCtr="0" compatLnSpc="1">
            <a:prstTxWarp prst="textNoShape">
              <a:avLst/>
            </a:prstTxWarp>
          </a:bodyPr>
          <a:lstStyle>
            <a:lvl1pPr algn="r" defTabSz="949325">
              <a:defRPr baseline="0"/>
            </a:lvl1pPr>
          </a:lstStyle>
          <a:p>
            <a:endParaRPr lang="de-DE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901" tIns="47451" rIns="94901" bIns="474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901" tIns="47451" rIns="94901" bIns="47451" numCol="1" anchor="b" anchorCtr="0" compatLnSpc="1">
            <a:prstTxWarp prst="textNoShape">
              <a:avLst/>
            </a:prstTxWarp>
          </a:bodyPr>
          <a:lstStyle>
            <a:lvl1pPr defTabSz="949325">
              <a:defRPr baseline="0"/>
            </a:lvl1pPr>
          </a:lstStyle>
          <a:p>
            <a:endParaRPr lang="de-DE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901" tIns="47451" rIns="94901" bIns="47451" numCol="1" anchor="b" anchorCtr="0" compatLnSpc="1">
            <a:prstTxWarp prst="textNoShape">
              <a:avLst/>
            </a:prstTxWarp>
          </a:bodyPr>
          <a:lstStyle>
            <a:lvl1pPr algn="r" defTabSz="949325">
              <a:defRPr baseline="0"/>
            </a:lvl1pPr>
          </a:lstStyle>
          <a:p>
            <a:fld id="{4794457B-E8AF-45DC-94A9-102319CA497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9556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260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7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95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49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79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283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22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5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74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17AD9F-C098-D24C-ACE3-C90E6D5DC79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0064AB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3000" kern="0" baseline="0" dirty="0">
                <a:solidFill>
                  <a:schemeClr val="bg1"/>
                </a:solidFill>
              </a:rPr>
              <a:t>Computational MRI</a:t>
            </a:r>
          </a:p>
        </p:txBody>
      </p:sp>
    </p:spTree>
    <p:extLst>
      <p:ext uri="{BB962C8B-B14F-4D97-AF65-F5344CB8AC3E}">
        <p14:creationId xmlns:p14="http://schemas.microsoft.com/office/powerpoint/2010/main" val="380697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3950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00825" y="714375"/>
            <a:ext cx="2085975" cy="54117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42900" y="714375"/>
            <a:ext cx="6105525" cy="54117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5058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1364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587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2900" y="1582738"/>
            <a:ext cx="4095750" cy="454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1050" y="1582738"/>
            <a:ext cx="4095750" cy="454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0334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6951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4269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95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72226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1747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6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768415"/>
            <a:ext cx="8343900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76137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648217"/>
            <a:ext cx="8343900" cy="4444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8.emf"/><Relationship Id="rId10" Type="http://schemas.openxmlformats.org/officeDocument/2006/relationships/image" Target="../media/image45.emf"/><Relationship Id="rId4" Type="http://schemas.openxmlformats.org/officeDocument/2006/relationships/image" Target="../media/image40.emf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media" Target="../media/media9.mp4"/><Relationship Id="rId7" Type="http://schemas.openxmlformats.org/officeDocument/2006/relationships/image" Target="../media/image87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microsoft.com/office/2007/relationships/media" Target="../media/media11.mp4"/><Relationship Id="rId7" Type="http://schemas.openxmlformats.org/officeDocument/2006/relationships/image" Target="../media/image90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microsoft.com/office/2007/relationships/media" Target="../media/media13.mp4"/><Relationship Id="rId7" Type="http://schemas.openxmlformats.org/officeDocument/2006/relationships/image" Target="../media/image93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9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7.emf"/><Relationship Id="rId18" Type="http://schemas.openxmlformats.org/officeDocument/2006/relationships/image" Target="../media/image22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wmf"/><Relationship Id="rId12" Type="http://schemas.openxmlformats.org/officeDocument/2006/relationships/image" Target="../media/image16.emf"/><Relationship Id="rId1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emf"/><Relationship Id="rId20" Type="http://schemas.openxmlformats.org/officeDocument/2006/relationships/image" Target="../media/image24.e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4.wmf"/><Relationship Id="rId5" Type="http://schemas.openxmlformats.org/officeDocument/2006/relationships/image" Target="../media/image15.png"/><Relationship Id="rId15" Type="http://schemas.openxmlformats.org/officeDocument/2006/relationships/image" Target="../media/image19.e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23.emf"/><Relationship Id="rId4" Type="http://schemas.openxmlformats.org/officeDocument/2006/relationships/image" Target="../media/image6.png"/><Relationship Id="rId9" Type="http://schemas.openxmlformats.org/officeDocument/2006/relationships/image" Target="../media/image13.wmf"/><Relationship Id="rId1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394038"/>
            <a:ext cx="7391400" cy="1143000"/>
          </a:xfrm>
        </p:spPr>
        <p:txBody>
          <a:bodyPr/>
          <a:lstStyle/>
          <a:p>
            <a:r>
              <a:rPr lang="en-US" dirty="0"/>
              <a:t>Parallel Imaging III</a:t>
            </a:r>
          </a:p>
          <a:p>
            <a:r>
              <a:rPr lang="en-US" dirty="0"/>
              <a:t>Non-Cartesian Imaging and Iterative Reconstruction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752600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Computational MRI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64BD6-CBA1-0F46-BE88-BA3E1B12B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2" y="6361906"/>
            <a:ext cx="1714500" cy="35052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314D34-3D0B-0E40-883C-29A821E1C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6" t="32389" r="33235" b="33663"/>
          <a:stretch/>
        </p:blipFill>
        <p:spPr>
          <a:xfrm>
            <a:off x="7494491" y="6248400"/>
            <a:ext cx="1506071" cy="5775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feil nach unten 3"/>
          <p:cNvSpPr/>
          <p:nvPr/>
        </p:nvSpPr>
        <p:spPr bwMode="auto">
          <a:xfrm>
            <a:off x="1549875" y="2805177"/>
            <a:ext cx="238125" cy="1057275"/>
          </a:xfrm>
          <a:prstGeom prst="downArrow">
            <a:avLst/>
          </a:prstGeom>
          <a:solidFill>
            <a:srgbClr val="DEDED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operator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5775" y="3071878"/>
            <a:ext cx="2374900" cy="419099"/>
          </a:xfrm>
          <a:solidFill>
            <a:srgbClr val="DCDCDC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DE" sz="1800" dirty="0" err="1"/>
              <a:t>Discretization</a:t>
            </a:r>
            <a:endParaRPr lang="de-DE" sz="1800" dirty="0"/>
          </a:p>
        </p:txBody>
      </p:sp>
      <p:sp>
        <p:nvSpPr>
          <p:cNvPr id="8" name="Pfeil nach unten 7"/>
          <p:cNvSpPr/>
          <p:nvPr/>
        </p:nvSpPr>
        <p:spPr bwMode="auto">
          <a:xfrm>
            <a:off x="1549875" y="4719703"/>
            <a:ext cx="238125" cy="1308099"/>
          </a:xfrm>
          <a:prstGeom prst="downArrow">
            <a:avLst/>
          </a:prstGeom>
          <a:solidFill>
            <a:srgbClr val="DEDED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514825" y="4903852"/>
            <a:ext cx="2374900" cy="781049"/>
          </a:xfrm>
          <a:prstGeom prst="rect">
            <a:avLst/>
          </a:prstGeom>
          <a:solidFill>
            <a:srgbClr val="DCDCDC"/>
          </a:solidFill>
          <a:ln>
            <a:solidFill>
              <a:schemeClr val="tx1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sz="1800" baseline="0" dirty="0"/>
              <a:t>Forward </a:t>
            </a:r>
            <a:r>
              <a:rPr lang="de-DE" sz="1800" baseline="0" dirty="0" err="1"/>
              <a:t>operator</a:t>
            </a:r>
            <a:r>
              <a:rPr lang="de-DE" sz="1800" baseline="0" dirty="0"/>
              <a:t>,</a:t>
            </a:r>
          </a:p>
          <a:p>
            <a:pPr marL="0" indent="0" algn="ctr">
              <a:buFontTx/>
              <a:buNone/>
            </a:pPr>
            <a:r>
              <a:rPr lang="de-DE" sz="1800" baseline="0" dirty="0" err="1"/>
              <a:t>encoding</a:t>
            </a:r>
            <a:r>
              <a:rPr lang="de-DE" sz="1800" baseline="0" dirty="0"/>
              <a:t> </a:t>
            </a:r>
            <a:r>
              <a:rPr lang="de-DE" sz="1800" baseline="0" dirty="0" err="1"/>
              <a:t>matrix</a:t>
            </a:r>
            <a:endParaRPr lang="de-DE" sz="1800" baseline="0" dirty="0"/>
          </a:p>
        </p:txBody>
      </p:sp>
      <p:pic>
        <p:nvPicPr>
          <p:cNvPr id="6" name="Bild 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032307"/>
            <a:ext cx="6631940" cy="711200"/>
          </a:xfrm>
          <a:prstGeom prst="rect">
            <a:avLst/>
          </a:prstGeom>
        </p:spPr>
      </p:pic>
      <p:pic>
        <p:nvPicPr>
          <p:cNvPr id="11" name="Bild 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4078602"/>
            <a:ext cx="6240000" cy="45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D3EC4B-826E-994F-912E-7C1175FE7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6252602"/>
            <a:ext cx="2222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0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 animBg="1"/>
      <p:bldP spid="8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inverse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61950" y="2128838"/>
            <a:ext cx="8324850" cy="305593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Arial" charset="0"/>
              </a:rPr>
              <a:t>Encoding:				linear </a:t>
            </a:r>
            <a:r>
              <a:rPr lang="de-DE" dirty="0" err="1">
                <a:latin typeface="Arial" charset="0"/>
              </a:rPr>
              <a:t>system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of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equations</a:t>
            </a:r>
            <a:endParaRPr lang="de-DE" dirty="0">
              <a:latin typeface="Arial" charset="0"/>
            </a:endParaRPr>
          </a:p>
          <a:p>
            <a:pPr marL="0" indent="0">
              <a:buNone/>
            </a:pPr>
            <a:endParaRPr lang="de-AT" dirty="0">
              <a:latin typeface="Arial" charset="0"/>
            </a:endParaRPr>
          </a:p>
          <a:p>
            <a:pPr marL="0" indent="0">
              <a:buNone/>
            </a:pPr>
            <a:endParaRPr lang="de-DE" dirty="0">
              <a:latin typeface="Arial" charset="0"/>
            </a:endParaRPr>
          </a:p>
          <a:p>
            <a:pPr marL="0" indent="0">
              <a:buNone/>
            </a:pPr>
            <a:r>
              <a:rPr lang="de-DE" dirty="0" err="1">
                <a:latin typeface="Arial" charset="0"/>
              </a:rPr>
              <a:t>Reconstruction</a:t>
            </a:r>
            <a:r>
              <a:rPr lang="de-DE" dirty="0">
                <a:latin typeface="Arial" charset="0"/>
              </a:rPr>
              <a:t>:</a:t>
            </a:r>
          </a:p>
          <a:p>
            <a:pPr marL="533400" indent="0">
              <a:tabLst>
                <a:tab pos="533400" algn="l"/>
              </a:tabLst>
            </a:pPr>
            <a:r>
              <a:rPr lang="de-DE" dirty="0">
                <a:latin typeface="Arial" charset="0"/>
              </a:rPr>
              <a:t>	Solution </a:t>
            </a:r>
            <a:r>
              <a:rPr lang="de-DE" dirty="0" err="1">
                <a:latin typeface="Arial" charset="0"/>
              </a:rPr>
              <a:t>of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the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system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of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equations</a:t>
            </a:r>
            <a:endParaRPr lang="de-DE" dirty="0">
              <a:latin typeface="Arial" charset="0"/>
            </a:endParaRPr>
          </a:p>
          <a:p>
            <a:pPr marL="533400" indent="0">
              <a:tabLst>
                <a:tab pos="533400" algn="l"/>
              </a:tabLst>
            </a:pPr>
            <a:r>
              <a:rPr lang="de-DE" dirty="0">
                <a:latin typeface="Arial" charset="0"/>
              </a:rPr>
              <a:t>	Inversion </a:t>
            </a:r>
            <a:r>
              <a:rPr lang="de-DE" dirty="0" err="1">
                <a:latin typeface="Arial" charset="0"/>
              </a:rPr>
              <a:t>of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the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encoding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matrix</a:t>
            </a:r>
            <a:endParaRPr lang="de-DE" dirty="0">
              <a:latin typeface="Arial" charset="0"/>
            </a:endParaRPr>
          </a:p>
          <a:p>
            <a:pPr marL="0" indent="0">
              <a:buNone/>
            </a:pPr>
            <a:endParaRPr lang="de-DE" dirty="0">
              <a:latin typeface="Arial" charset="0"/>
            </a:endParaRPr>
          </a:p>
        </p:txBody>
      </p:sp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5125431"/>
            <a:ext cx="1744457" cy="452571"/>
          </a:xfrm>
          <a:prstGeom prst="rect">
            <a:avLst/>
          </a:prstGeom>
        </p:spPr>
      </p:pic>
      <p:pic>
        <p:nvPicPr>
          <p:cNvPr id="17" name="Bild 1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2176463"/>
            <a:ext cx="1365943" cy="3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Inversion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61950" y="1671638"/>
            <a:ext cx="8324850" cy="123348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>
                <a:latin typeface="Arial" charset="0"/>
              </a:rPr>
              <a:t>Direct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methods</a:t>
            </a:r>
            <a:r>
              <a:rPr lang="de-DE" sz="2000" dirty="0">
                <a:latin typeface="Arial" charset="0"/>
              </a:rPr>
              <a:t>: Pseudoinverse:</a:t>
            </a: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r>
              <a:rPr lang="de-DE" sz="2000" dirty="0">
                <a:latin typeface="Arial" charset="0"/>
              </a:rPr>
              <a:t>Matrix K </a:t>
            </a:r>
            <a:r>
              <a:rPr lang="de-DE" sz="2000" dirty="0" err="1">
                <a:latin typeface="Arial" charset="0"/>
              </a:rPr>
              <a:t>can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become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very</a:t>
            </a:r>
            <a:r>
              <a:rPr lang="de-DE" sz="2000" dirty="0">
                <a:latin typeface="Arial" charset="0"/>
              </a:rPr>
              <a:t> large!</a:t>
            </a: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endParaRPr lang="de-DE" dirty="0">
              <a:latin typeface="Arial" charset="0"/>
            </a:endParaRPr>
          </a:p>
          <a:p>
            <a:pPr marL="0" indent="0">
              <a:buNone/>
            </a:pPr>
            <a:endParaRPr lang="de-DE" dirty="0">
              <a:latin typeface="Arial" charset="0"/>
            </a:endParaRPr>
          </a:p>
          <a:p>
            <a:pPr marL="0" indent="0">
              <a:buNone/>
            </a:pPr>
            <a:endParaRPr lang="de-DE" dirty="0">
              <a:latin typeface="Arial" charset="0"/>
            </a:endParaRPr>
          </a:p>
        </p:txBody>
      </p:sp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26" y="1676401"/>
            <a:ext cx="2534400" cy="3712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990392" y="3505199"/>
            <a:ext cx="146744" cy="857250"/>
          </a:xfrm>
          <a:prstGeom prst="rect">
            <a:avLst/>
          </a:prstGeom>
          <a:solidFill>
            <a:srgbClr val="DFD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844898" y="3505199"/>
            <a:ext cx="146744" cy="1781175"/>
          </a:xfrm>
          <a:prstGeom prst="rect">
            <a:avLst/>
          </a:prstGeom>
          <a:solidFill>
            <a:srgbClr val="DFD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667569" y="3505198"/>
            <a:ext cx="1059755" cy="1781175"/>
          </a:xfrm>
          <a:prstGeom prst="rect">
            <a:avLst/>
          </a:prstGeom>
          <a:solidFill>
            <a:srgbClr val="DFD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Bild 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987675"/>
            <a:ext cx="2336000" cy="3008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12750" y="5796192"/>
            <a:ext cx="6668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/>
              <a:t>Magnus R and </a:t>
            </a:r>
            <a:r>
              <a:rPr lang="en-US" baseline="0" dirty="0" err="1"/>
              <a:t>Stiefel</a:t>
            </a:r>
            <a:r>
              <a:rPr lang="en-US" baseline="0" dirty="0"/>
              <a:t> E: Journal of Research of the National Bureau of Standards 49 (6) (1952)</a:t>
            </a:r>
            <a:endParaRPr lang="de-DE" baseline="0" dirty="0"/>
          </a:p>
          <a:p>
            <a:r>
              <a:rPr lang="nb-NO" baseline="0" dirty="0"/>
              <a:t>Pruessmann et al., MRM 46: 638-651 (2001)</a:t>
            </a:r>
            <a:endParaRPr lang="en-US" baseline="0" dirty="0"/>
          </a:p>
        </p:txBody>
      </p:sp>
      <p:sp>
        <p:nvSpPr>
          <p:cNvPr id="4" name="Rechteck 3"/>
          <p:cNvSpPr/>
          <p:nvPr/>
        </p:nvSpPr>
        <p:spPr>
          <a:xfrm>
            <a:off x="4161472" y="3321278"/>
            <a:ext cx="4801314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de-DE" sz="2000" baseline="0" dirty="0" err="1"/>
              <a:t>Use</a:t>
            </a:r>
            <a:r>
              <a:rPr lang="de-DE" sz="2000" baseline="0" dirty="0"/>
              <a:t> iterative </a:t>
            </a:r>
            <a:r>
              <a:rPr lang="de-DE" sz="2000" baseline="0" dirty="0" err="1"/>
              <a:t>methods</a:t>
            </a:r>
            <a:endParaRPr lang="de-DE" sz="2000" baseline="0" dirty="0"/>
          </a:p>
          <a:p>
            <a:pPr marL="342900" indent="-342900">
              <a:buFont typeface="Arial" pitchFamily="34" charset="0"/>
              <a:buChar char="•"/>
            </a:pPr>
            <a:endParaRPr lang="de-DE" sz="2000" baseline="0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sz="2000" baseline="0" dirty="0"/>
              <a:t>Gradient </a:t>
            </a:r>
            <a:r>
              <a:rPr lang="de-DE" sz="2000" baseline="0" dirty="0" err="1"/>
              <a:t>descent</a:t>
            </a:r>
            <a:endParaRPr lang="de-DE" sz="2000" baseline="0" dirty="0"/>
          </a:p>
          <a:p>
            <a:pPr marL="342900" indent="-342900">
              <a:buFont typeface="Arial" pitchFamily="34" charset="0"/>
              <a:buChar char="•"/>
            </a:pPr>
            <a:endParaRPr lang="de-DE" sz="2000" baseline="0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sz="2000" baseline="0" dirty="0" err="1"/>
              <a:t>Conjugate</a:t>
            </a:r>
            <a:r>
              <a:rPr lang="de-DE" sz="2000" baseline="0" dirty="0"/>
              <a:t> Gradient </a:t>
            </a:r>
            <a:r>
              <a:rPr lang="de-DE" sz="2000" baseline="0" dirty="0" err="1"/>
              <a:t>algorithm</a:t>
            </a:r>
            <a:r>
              <a:rPr lang="de-DE" sz="2000" baseline="0" dirty="0"/>
              <a:t>	</a:t>
            </a:r>
          </a:p>
        </p:txBody>
      </p:sp>
      <p:sp>
        <p:nvSpPr>
          <p:cNvPr id="11" name="Rechteck 10"/>
          <p:cNvSpPr/>
          <p:nvPr/>
        </p:nvSpPr>
        <p:spPr>
          <a:xfrm>
            <a:off x="3279933" y="3749158"/>
            <a:ext cx="434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baseline="0" dirty="0"/>
              <a:t>N</a:t>
            </a:r>
            <a:r>
              <a:rPr lang="de-DE" sz="1800" i="1" baseline="30000" dirty="0"/>
              <a:t>2</a:t>
            </a:r>
            <a:endParaRPr lang="de-DE" sz="2000" baseline="0" dirty="0"/>
          </a:p>
        </p:txBody>
      </p:sp>
      <p:sp>
        <p:nvSpPr>
          <p:cNvPr id="12" name="Rechteck 11"/>
          <p:cNvSpPr/>
          <p:nvPr/>
        </p:nvSpPr>
        <p:spPr>
          <a:xfrm>
            <a:off x="173691" y="4152275"/>
            <a:ext cx="651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baseline="0" dirty="0" err="1"/>
              <a:t>n</a:t>
            </a:r>
            <a:r>
              <a:rPr lang="de-DE" sz="1800" i="1" dirty="0" err="1"/>
              <a:t>c</a:t>
            </a:r>
            <a:r>
              <a:rPr lang="de-DE" sz="1800" i="1" baseline="0" dirty="0" err="1"/>
              <a:t>n</a:t>
            </a:r>
            <a:r>
              <a:rPr lang="de-DE" sz="1800" i="1" dirty="0" err="1"/>
              <a:t>k</a:t>
            </a:r>
            <a:endParaRPr lang="de-DE" sz="2000" dirty="0"/>
          </a:p>
        </p:txBody>
      </p:sp>
      <p:sp>
        <p:nvSpPr>
          <p:cNvPr id="14" name="Rechteck 13"/>
          <p:cNvSpPr/>
          <p:nvPr/>
        </p:nvSpPr>
        <p:spPr>
          <a:xfrm>
            <a:off x="1680269" y="5303280"/>
            <a:ext cx="1047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baseline="0" dirty="0"/>
              <a:t>n</a:t>
            </a:r>
            <a:r>
              <a:rPr lang="de-DE" sz="1800" i="1" dirty="0"/>
              <a:t>c</a:t>
            </a:r>
            <a:r>
              <a:rPr lang="de-DE" sz="1800" i="1" baseline="0" dirty="0"/>
              <a:t>n</a:t>
            </a:r>
            <a:r>
              <a:rPr lang="de-DE" sz="1800" i="1" dirty="0"/>
              <a:t>k</a:t>
            </a:r>
            <a:r>
              <a:rPr lang="de-DE" sz="1800" i="1" baseline="0" dirty="0"/>
              <a:t>×N</a:t>
            </a:r>
            <a:r>
              <a:rPr lang="de-DE" sz="1800" i="1" baseline="30000" dirty="0"/>
              <a:t>2</a:t>
            </a:r>
            <a:endParaRPr lang="de-DE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8279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/>
      <p:bldP spid="4" grpId="0"/>
      <p:bldP spid="11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45862" y="3864859"/>
            <a:ext cx="3930838" cy="1492716"/>
          </a:xfrm>
          <a:prstGeom prst="rect">
            <a:avLst/>
          </a:prstGeom>
          <a:solidFill>
            <a:srgbClr val="DDDDDD"/>
          </a:solidFill>
        </p:spPr>
        <p:txBody>
          <a:bodyPr wrap="square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de-DE" sz="2000" baseline="0" dirty="0"/>
              <a:t>Forward </a:t>
            </a:r>
            <a:r>
              <a:rPr lang="de-DE" sz="2000" baseline="0" dirty="0" err="1"/>
              <a:t>problem</a:t>
            </a:r>
            <a:endParaRPr lang="de-DE" sz="2000" baseline="0" dirty="0"/>
          </a:p>
          <a:p>
            <a:pPr marL="0" indent="0">
              <a:spcAft>
                <a:spcPts val="600"/>
              </a:spcAft>
              <a:buNone/>
            </a:pPr>
            <a:endParaRPr lang="de-DE" sz="2000" baseline="0" dirty="0"/>
          </a:p>
          <a:p>
            <a:pPr marL="0" indent="0">
              <a:spcAft>
                <a:spcPts val="600"/>
              </a:spcAft>
              <a:buNone/>
            </a:pPr>
            <a:endParaRPr lang="de-DE" sz="2000" baseline="0" dirty="0"/>
          </a:p>
          <a:p>
            <a:pPr marL="0" indent="0">
              <a:spcAft>
                <a:spcPts val="600"/>
              </a:spcAft>
              <a:buNone/>
            </a:pPr>
            <a:endParaRPr lang="de-DE" sz="1600" baseline="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Iterative reconstruction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203700" y="3866399"/>
            <a:ext cx="3962400" cy="149117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FontTx/>
              <a:buNone/>
            </a:pPr>
            <a:r>
              <a:rPr lang="de-DE" sz="2000" baseline="0" dirty="0"/>
              <a:t>Iterative </a:t>
            </a:r>
            <a:r>
              <a:rPr lang="de-DE" sz="2000" baseline="0" dirty="0" err="1"/>
              <a:t>reconstruction</a:t>
            </a:r>
            <a:endParaRPr lang="de-DE" sz="2000" baseline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1935164"/>
            <a:ext cx="8343900" cy="1757362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/>
              <a:t>Given</a:t>
            </a:r>
            <a:r>
              <a:rPr lang="de-DE" sz="2000" dirty="0"/>
              <a:t>:</a:t>
            </a:r>
          </a:p>
          <a:p>
            <a:r>
              <a:rPr lang="de-DE" sz="2000" dirty="0"/>
              <a:t>Forward Operator:</a:t>
            </a:r>
          </a:p>
          <a:p>
            <a:r>
              <a:rPr lang="de-DE" sz="2000" dirty="0" err="1"/>
              <a:t>Measured</a:t>
            </a:r>
            <a:r>
              <a:rPr lang="de-DE" sz="2000" dirty="0"/>
              <a:t> </a:t>
            </a:r>
            <a:r>
              <a:rPr lang="de-DE" sz="2000" dirty="0" err="1"/>
              <a:t>k-space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:</a:t>
            </a:r>
            <a:endParaRPr lang="de-DE" sz="2000" i="1" dirty="0"/>
          </a:p>
        </p:txBody>
      </p:sp>
      <p:pic>
        <p:nvPicPr>
          <p:cNvPr id="23" name="Bild 2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51739"/>
            <a:ext cx="1184914" cy="343771"/>
          </a:xfrm>
          <a:prstGeom prst="rect">
            <a:avLst/>
          </a:prstGeom>
        </p:spPr>
      </p:pic>
      <p:pic>
        <p:nvPicPr>
          <p:cNvPr id="26" name="Bild 3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50" y="4464050"/>
            <a:ext cx="3481600" cy="614400"/>
          </a:xfrm>
          <a:prstGeom prst="rect">
            <a:avLst/>
          </a:prstGeom>
        </p:spPr>
      </p:pic>
      <p:pic>
        <p:nvPicPr>
          <p:cNvPr id="27" name="Bild 2" descr="latex-image-1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9466" b="-30578"/>
          <a:stretch/>
        </p:blipFill>
        <p:spPr>
          <a:xfrm>
            <a:off x="3776238" y="2370514"/>
            <a:ext cx="212897" cy="392776"/>
          </a:xfrm>
          <a:prstGeom prst="rect">
            <a:avLst/>
          </a:prstGeom>
        </p:spPr>
      </p:pic>
      <p:pic>
        <p:nvPicPr>
          <p:cNvPr id="28" name="Bild 2" descr="latex-image-1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0" t="-1" b="-11182"/>
          <a:stretch/>
        </p:blipFill>
        <p:spPr>
          <a:xfrm>
            <a:off x="3733799" y="2731253"/>
            <a:ext cx="248832" cy="3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13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Iterative </a:t>
            </a:r>
            <a:r>
              <a:rPr lang="de-DE" dirty="0" err="1"/>
              <a:t>optimization</a:t>
            </a:r>
            <a:r>
              <a:rPr lang="de-DE" dirty="0"/>
              <a:t>: Gradient </a:t>
            </a:r>
            <a:r>
              <a:rPr lang="de-DE" dirty="0" err="1"/>
              <a:t>descent</a:t>
            </a:r>
            <a:endParaRPr lang="de-DE" dirty="0"/>
          </a:p>
        </p:txBody>
      </p:sp>
      <p:pic>
        <p:nvPicPr>
          <p:cNvPr id="6" name="Bild 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1871622"/>
            <a:ext cx="1040130" cy="302260"/>
          </a:xfrm>
          <a:prstGeom prst="rect">
            <a:avLst/>
          </a:prstGeom>
        </p:spPr>
      </p:pic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5498999" y="2401990"/>
            <a:ext cx="27620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400" baseline="0" dirty="0"/>
              <a:t>Steepest descent</a:t>
            </a:r>
            <a:endParaRPr lang="de-DE" sz="2400" baseline="0" dirty="0"/>
          </a:p>
        </p:txBody>
      </p:sp>
      <p:pic>
        <p:nvPicPr>
          <p:cNvPr id="4" name="Bild 3" descr="G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07" y="2988205"/>
            <a:ext cx="3354705" cy="2520315"/>
          </a:xfrm>
          <a:prstGeom prst="rect">
            <a:avLst/>
          </a:prstGeom>
        </p:spPr>
      </p:pic>
      <p:pic>
        <p:nvPicPr>
          <p:cNvPr id="8" name="Bild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22" y="5668614"/>
            <a:ext cx="1573530" cy="373380"/>
          </a:xfrm>
          <a:prstGeom prst="rect">
            <a:avLst/>
          </a:prstGeom>
        </p:spPr>
      </p:pic>
      <p:pic>
        <p:nvPicPr>
          <p:cNvPr id="14" name="Bild 3" descr="latex-image-1.pdf">
            <a:extLst>
              <a:ext uri="{FF2B5EF4-FFF2-40B4-BE49-F238E27FC236}">
                <a16:creationId xmlns:a16="http://schemas.microsoft.com/office/drawing/2014/main" id="{3D05EB80-C2E8-FA4F-B4A8-E6C4254AF7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2559947"/>
            <a:ext cx="3049270" cy="542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70265-EB08-7B46-B021-ADBC01AAE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" y="4321780"/>
            <a:ext cx="1765300" cy="647700"/>
          </a:xfrm>
          <a:prstGeom prst="rect">
            <a:avLst/>
          </a:prstGeom>
        </p:spPr>
      </p:pic>
      <p:sp>
        <p:nvSpPr>
          <p:cNvPr id="15" name="Rectangle 26">
            <a:extLst>
              <a:ext uri="{FF2B5EF4-FFF2-40B4-BE49-F238E27FC236}">
                <a16:creationId xmlns:a16="http://schemas.microsoft.com/office/drawing/2014/main" id="{526FD29E-51E0-0148-ADD8-089451882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50" y="6206570"/>
            <a:ext cx="2476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400" baseline="0" dirty="0"/>
              <a:t>Exercise :-)</a:t>
            </a:r>
            <a:endParaRPr lang="de-DE" sz="2400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E9E08-6646-0A4C-8DEB-C616D6824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724" y="3629625"/>
            <a:ext cx="127000" cy="146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11F6D5-F482-F944-9E43-BE91119F5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6406" y="3882230"/>
            <a:ext cx="133350" cy="146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A3451E-C337-A140-8035-D6D9CAA5B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50" y="5334006"/>
            <a:ext cx="3987800" cy="64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A74101-87D1-AE40-9A64-DF906838E4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50" y="3284634"/>
            <a:ext cx="3556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GD </a:t>
            </a:r>
            <a:r>
              <a:rPr lang="de-DE" dirty="0" err="1"/>
              <a:t>implementation</a:t>
            </a:r>
            <a:r>
              <a:rPr lang="de-DE" dirty="0"/>
              <a:t> (</a:t>
            </a:r>
            <a:r>
              <a:rPr lang="de-DE" dirty="0" err="1"/>
              <a:t>exercise</a:t>
            </a:r>
            <a:r>
              <a:rPr lang="de-DE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DD61B5-74C8-2942-9C96-3DDF19BEB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" y="2082885"/>
            <a:ext cx="23622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C897F3-155F-3948-A9DB-755D709C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92" y="5409874"/>
            <a:ext cx="4038600" cy="368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C057DA-410E-B346-925B-A4567710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4" y="4812097"/>
            <a:ext cx="2311400" cy="241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6DEE7E-01E0-C543-8B88-0FC079325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94" y="3548711"/>
            <a:ext cx="8128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D4A0ED-E611-464B-8694-CEA76142E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94" y="4195797"/>
            <a:ext cx="660400" cy="2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19DF3F-FEE2-224F-80AF-82A9EBAC5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94" y="2693908"/>
            <a:ext cx="3314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61950" y="1738312"/>
            <a:ext cx="8324850" cy="4433887"/>
          </a:xfrm>
        </p:spPr>
        <p:txBody>
          <a:bodyPr/>
          <a:lstStyle/>
          <a:p>
            <a:r>
              <a:rPr lang="en-US" sz="2000" dirty="0"/>
              <a:t>T2 weighted brain scan</a:t>
            </a:r>
          </a:p>
          <a:p>
            <a:endParaRPr lang="en-US" sz="2000" dirty="0"/>
          </a:p>
          <a:p>
            <a:r>
              <a:rPr lang="en-US" sz="2000" dirty="0"/>
              <a:t>3T System</a:t>
            </a:r>
          </a:p>
          <a:p>
            <a:endParaRPr lang="en-US" sz="2000" dirty="0"/>
          </a:p>
          <a:p>
            <a:r>
              <a:rPr lang="en-US" sz="2000" dirty="0"/>
              <a:t>4 channel head coil</a:t>
            </a:r>
          </a:p>
          <a:p>
            <a:endParaRPr lang="de-DE" sz="2000" dirty="0">
              <a:latin typeface="Arial" charset="0"/>
            </a:endParaRPr>
          </a:p>
          <a:p>
            <a:r>
              <a:rPr lang="en-US" sz="2000" dirty="0"/>
              <a:t>TSE: Sequence parameters:</a:t>
            </a:r>
          </a:p>
          <a:p>
            <a:pPr lvl="1"/>
            <a:r>
              <a:rPr lang="en-US" sz="1400" dirty="0"/>
              <a:t>TR 5000ms</a:t>
            </a:r>
          </a:p>
          <a:p>
            <a:pPr lvl="1"/>
            <a:r>
              <a:rPr lang="en-US" sz="1400" dirty="0"/>
              <a:t>TE 99ms</a:t>
            </a:r>
          </a:p>
          <a:p>
            <a:pPr lvl="1"/>
            <a:r>
              <a:rPr lang="en-US" sz="1400" dirty="0"/>
              <a:t>Turbo Factor 10</a:t>
            </a:r>
          </a:p>
          <a:p>
            <a:pPr lvl="1"/>
            <a:r>
              <a:rPr lang="en-US" sz="1400" dirty="0"/>
              <a:t>Matrix Size 256x256</a:t>
            </a:r>
          </a:p>
          <a:p>
            <a:pPr lvl="1"/>
            <a:r>
              <a:rPr lang="en-US" sz="1400" dirty="0"/>
              <a:t>In Plane Resolution 0.9mmx0.9mm</a:t>
            </a:r>
          </a:p>
          <a:p>
            <a:pPr lvl="1"/>
            <a:r>
              <a:rPr lang="en-US" sz="1400" dirty="0"/>
              <a:t>Slice Thickness 4mm</a:t>
            </a:r>
            <a:endParaRPr lang="de-DE" sz="1400" dirty="0">
              <a:latin typeface="Arial" charset="0"/>
            </a:endParaRPr>
          </a:p>
        </p:txBody>
      </p:sp>
      <p:pic>
        <p:nvPicPr>
          <p:cNvPr id="4" name="Picture 176" descr="brainT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r="14069"/>
          <a:stretch>
            <a:fillRect/>
          </a:stretch>
        </p:blipFill>
        <p:spPr bwMode="auto">
          <a:xfrm>
            <a:off x="5562600" y="1836738"/>
            <a:ext cx="184785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3" y="4124325"/>
            <a:ext cx="1809747" cy="180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5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GD radial </a:t>
            </a:r>
            <a:r>
              <a:rPr lang="de-DE" dirty="0" err="1"/>
              <a:t>trajectory</a:t>
            </a:r>
            <a:r>
              <a:rPr lang="de-DE" dirty="0"/>
              <a:t>, 128 </a:t>
            </a:r>
            <a:r>
              <a:rPr lang="de-DE" dirty="0" err="1"/>
              <a:t>projections</a:t>
            </a:r>
            <a:r>
              <a:rPr lang="de-DE" dirty="0"/>
              <a:t>, R=2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22" y="1619500"/>
            <a:ext cx="2885144" cy="2160000"/>
          </a:xfrm>
          <a:prstGeom prst="rect">
            <a:avLst/>
          </a:prstGeom>
        </p:spPr>
      </p:pic>
      <p:pic>
        <p:nvPicPr>
          <p:cNvPr id="10" name="Bild 9" descr="GD_128spokes_iter1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050000"/>
            <a:ext cx="4187368" cy="1980000"/>
          </a:xfrm>
          <a:prstGeom prst="rect">
            <a:avLst/>
          </a:prstGeom>
        </p:spPr>
      </p:pic>
      <p:pic>
        <p:nvPicPr>
          <p:cNvPr id="11" name="GD_128spoke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8800" y="25603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8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GD radial </a:t>
            </a:r>
            <a:r>
              <a:rPr lang="de-DE" dirty="0" err="1"/>
              <a:t>trajectory</a:t>
            </a:r>
            <a:r>
              <a:rPr lang="de-DE" dirty="0"/>
              <a:t>, 64 </a:t>
            </a:r>
            <a:r>
              <a:rPr lang="de-DE" dirty="0" err="1"/>
              <a:t>projections</a:t>
            </a:r>
            <a:r>
              <a:rPr lang="de-DE" dirty="0"/>
              <a:t>, R=4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" y="1620000"/>
            <a:ext cx="2885143" cy="2160000"/>
          </a:xfrm>
          <a:prstGeom prst="rect">
            <a:avLst/>
          </a:prstGeom>
        </p:spPr>
      </p:pic>
      <p:pic>
        <p:nvPicPr>
          <p:cNvPr id="8" name="Bild 7" descr="GD_64spokes_iter1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050000"/>
            <a:ext cx="4168420" cy="1980000"/>
          </a:xfrm>
          <a:prstGeom prst="rect">
            <a:avLst/>
          </a:prstGeom>
        </p:spPr>
      </p:pic>
      <p:pic>
        <p:nvPicPr>
          <p:cNvPr id="9" name="GD_64spoke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8800" y="255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conjugate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1920195"/>
            <a:ext cx="5372100" cy="4543425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Minimize</a:t>
            </a:r>
            <a:r>
              <a:rPr lang="de-DE" dirty="0"/>
              <a:t>           in </a:t>
            </a:r>
            <a:r>
              <a:rPr lang="de-DE" dirty="0" err="1"/>
              <a:t>subspace</a:t>
            </a:r>
            <a:r>
              <a:rPr lang="de-DE" dirty="0"/>
              <a:t> </a:t>
            </a:r>
            <a:r>
              <a:rPr lang="de-DE" dirty="0" err="1"/>
              <a:t>spanned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directions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i="1" dirty="0"/>
              <a:t>K</a:t>
            </a:r>
            <a:r>
              <a:rPr lang="de-DE" dirty="0"/>
              <a:t> orthogonal (</a:t>
            </a:r>
            <a:r>
              <a:rPr lang="de-DE" dirty="0" err="1"/>
              <a:t>conjugate</a:t>
            </a:r>
            <a:r>
              <a:rPr lang="de-DE" dirty="0"/>
              <a:t>):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>
                <a:latin typeface="Arial" charset="0"/>
              </a:rPr>
              <a:t>Converges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to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exact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solution</a:t>
            </a:r>
            <a:r>
              <a:rPr lang="de-DE" dirty="0">
                <a:latin typeface="Arial" charset="0"/>
              </a:rPr>
              <a:t> in </a:t>
            </a:r>
            <a:r>
              <a:rPr lang="de-DE" i="1" dirty="0" err="1">
                <a:latin typeface="Arial" charset="0"/>
              </a:rPr>
              <a:t>n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steps</a:t>
            </a:r>
            <a:r>
              <a:rPr lang="de-DE" dirty="0">
                <a:latin typeface="Arial" charset="0"/>
              </a:rPr>
              <a:t> (</a:t>
            </a:r>
            <a:r>
              <a:rPr lang="de-DE" dirty="0" err="1">
                <a:latin typeface="Arial" charset="0"/>
              </a:rPr>
              <a:t>n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is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matrix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size</a:t>
            </a:r>
            <a:r>
              <a:rPr lang="de-DE" dirty="0">
                <a:latin typeface="Arial" charset="0"/>
              </a:rPr>
              <a:t>)</a:t>
            </a:r>
          </a:p>
        </p:txBody>
      </p:sp>
      <p:pic>
        <p:nvPicPr>
          <p:cNvPr id="6" name="Bild 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988457"/>
            <a:ext cx="619760" cy="375920"/>
          </a:xfrm>
          <a:prstGeom prst="rect">
            <a:avLst/>
          </a:prstGeom>
        </p:spPr>
      </p:pic>
      <p:grpSp>
        <p:nvGrpSpPr>
          <p:cNvPr id="8" name="Gruppierung 9"/>
          <p:cNvGrpSpPr/>
          <p:nvPr/>
        </p:nvGrpSpPr>
        <p:grpSpPr>
          <a:xfrm>
            <a:off x="5890512" y="1767636"/>
            <a:ext cx="3024888" cy="4581902"/>
            <a:chOff x="5877812" y="1392079"/>
            <a:chExt cx="3024888" cy="4581902"/>
          </a:xfrm>
        </p:grpSpPr>
        <p:pic>
          <p:nvPicPr>
            <p:cNvPr id="4" name="Grafik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7813" y="1638300"/>
              <a:ext cx="2475611" cy="3676650"/>
            </a:xfrm>
            <a:prstGeom prst="rect">
              <a:avLst/>
            </a:prstGeom>
          </p:spPr>
        </p:pic>
        <p:sp>
          <p:nvSpPr>
            <p:cNvPr id="7" name="Rectangle 26"/>
            <p:cNvSpPr>
              <a:spLocks noChangeArrowheads="1"/>
            </p:cNvSpPr>
            <p:nvPr/>
          </p:nvSpPr>
          <p:spPr bwMode="auto">
            <a:xfrm>
              <a:off x="6356350" y="1392079"/>
              <a:ext cx="133985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sz="1000" baseline="0" dirty="0"/>
                <a:t>Source: Wikipedia</a:t>
              </a:r>
              <a:endParaRPr lang="de-DE" sz="1000" baseline="0" dirty="0"/>
            </a:p>
          </p:txBody>
        </p:sp>
        <p:sp>
          <p:nvSpPr>
            <p:cNvPr id="9" name="Rectangle 26"/>
            <p:cNvSpPr>
              <a:spLocks noChangeArrowheads="1"/>
            </p:cNvSpPr>
            <p:nvPr/>
          </p:nvSpPr>
          <p:spPr bwMode="auto">
            <a:xfrm>
              <a:off x="5877812" y="5327650"/>
              <a:ext cx="3024888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GB" baseline="0" dirty="0"/>
                <a:t>n=2 quadratic form</a:t>
              </a:r>
            </a:p>
            <a:p>
              <a:r>
                <a:rPr lang="en-GB" baseline="0" dirty="0"/>
                <a:t>Gradient descent (red)</a:t>
              </a:r>
            </a:p>
            <a:p>
              <a:r>
                <a:rPr lang="en-GB" baseline="0" dirty="0"/>
                <a:t>Conjugate gradient minimization (green)</a:t>
              </a:r>
              <a:endParaRPr lang="de-DE" baseline="0" dirty="0"/>
            </a:p>
          </p:txBody>
        </p:sp>
      </p:grpSp>
      <p:pic>
        <p:nvPicPr>
          <p:cNvPr id="10" name="Bild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7" y="3485645"/>
            <a:ext cx="209296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>
                <a:latin typeface="Arial" charset="0"/>
              </a:rPr>
              <a:t>Overview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1950" y="1816100"/>
            <a:ext cx="8324850" cy="4152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dirty="0">
                <a:latin typeface="Arial" charset="0"/>
              </a:rPr>
              <a:t>Non-</a:t>
            </a:r>
            <a:r>
              <a:rPr lang="de-DE" dirty="0" err="1">
                <a:latin typeface="Arial" charset="0"/>
              </a:rPr>
              <a:t>Cartesian</a:t>
            </a:r>
            <a:r>
              <a:rPr lang="de-DE" dirty="0">
                <a:latin typeface="Arial" charset="0"/>
              </a:rPr>
              <a:t> parallel </a:t>
            </a:r>
            <a:r>
              <a:rPr lang="de-DE" dirty="0" err="1">
                <a:latin typeface="Arial" charset="0"/>
              </a:rPr>
              <a:t>imaging</a:t>
            </a:r>
            <a:endParaRPr lang="de-DE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de-DE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de-DE" dirty="0">
                <a:latin typeface="Arial" charset="0"/>
                <a:cs typeface="Arial" charset="0"/>
              </a:rPr>
              <a:t>Iterative </a:t>
            </a:r>
            <a:r>
              <a:rPr lang="de-DE" dirty="0" err="1">
                <a:latin typeface="Arial" charset="0"/>
                <a:cs typeface="Arial" charset="0"/>
              </a:rPr>
              <a:t>image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reconstruction</a:t>
            </a:r>
            <a:endParaRPr lang="de-DE" dirty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endParaRPr lang="de-DE" dirty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de-DE" dirty="0">
                <a:latin typeface="Arial" charset="0"/>
                <a:cs typeface="Arial" charset="0"/>
              </a:rPr>
              <a:t>The </a:t>
            </a:r>
            <a:r>
              <a:rPr lang="de-DE" dirty="0" err="1">
                <a:latin typeface="Arial" charset="0"/>
                <a:cs typeface="Arial" charset="0"/>
              </a:rPr>
              <a:t>conjugate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gradient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algorithm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and</a:t>
            </a:r>
            <a:r>
              <a:rPr lang="de-DE" dirty="0">
                <a:latin typeface="Arial" charset="0"/>
                <a:cs typeface="Arial" charset="0"/>
              </a:rPr>
              <a:t> CG-SENSE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4064000"/>
            <a:ext cx="65786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conjugate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72735" y="2180858"/>
            <a:ext cx="3649145" cy="645848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/>
              <a:t>Residual</a:t>
            </a: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4972735" y="3022586"/>
            <a:ext cx="3103034" cy="64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sz="2000" baseline="0" dirty="0"/>
              <a:t>CG </a:t>
            </a:r>
            <a:r>
              <a:rPr lang="de-DE" sz="2000" baseline="0" dirty="0" err="1"/>
              <a:t>search</a:t>
            </a:r>
            <a:r>
              <a:rPr lang="de-DE" sz="2000" baseline="0" dirty="0"/>
              <a:t> </a:t>
            </a:r>
            <a:r>
              <a:rPr lang="de-DE" sz="2000" baseline="0" dirty="0" err="1"/>
              <a:t>direction</a:t>
            </a:r>
            <a:endParaRPr lang="de-DE" sz="2000" baseline="0" dirty="0"/>
          </a:p>
        </p:txBody>
      </p:sp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5" y="4077657"/>
            <a:ext cx="2381250" cy="333375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5" y="2820357"/>
            <a:ext cx="3333750" cy="962025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5" y="2265524"/>
            <a:ext cx="1933575" cy="323850"/>
          </a:xfrm>
          <a:prstGeom prst="rect">
            <a:avLst/>
          </a:prstGeom>
        </p:spPr>
      </p:pic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72735" y="4047228"/>
            <a:ext cx="3103034" cy="64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sz="2000" baseline="0" dirty="0"/>
              <a:t>Update </a:t>
            </a:r>
            <a:r>
              <a:rPr lang="de-DE" sz="2000" baseline="0" dirty="0" err="1"/>
              <a:t>step</a:t>
            </a:r>
            <a:endParaRPr lang="de-DE" sz="2000" baseline="0" dirty="0"/>
          </a:p>
        </p:txBody>
      </p:sp>
      <p:pic>
        <p:nvPicPr>
          <p:cNvPr id="18" name="Bild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5" y="4711948"/>
            <a:ext cx="1895475" cy="876300"/>
          </a:xfrm>
          <a:prstGeom prst="rect">
            <a:avLst/>
          </a:prstGeom>
        </p:spPr>
      </p:pic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972735" y="4903771"/>
            <a:ext cx="3103034" cy="64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sz="2000" baseline="0" dirty="0" err="1"/>
              <a:t>Step</a:t>
            </a:r>
            <a:r>
              <a:rPr lang="de-DE" sz="2000" baseline="0" dirty="0"/>
              <a:t> </a:t>
            </a:r>
            <a:r>
              <a:rPr lang="de-DE" sz="2000" baseline="0" dirty="0" err="1"/>
              <a:t>length</a:t>
            </a:r>
            <a:endParaRPr lang="de-DE" sz="2000" baseline="0" dirty="0"/>
          </a:p>
        </p:txBody>
      </p:sp>
    </p:spTree>
    <p:extLst>
      <p:ext uri="{BB962C8B-B14F-4D97-AF65-F5344CB8AC3E}">
        <p14:creationId xmlns:p14="http://schemas.microsoft.com/office/powerpoint/2010/main" val="164420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conjugate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61950" y="1903413"/>
            <a:ext cx="6381749" cy="3735388"/>
          </a:xfrm>
        </p:spPr>
        <p:txBody>
          <a:bodyPr/>
          <a:lstStyle/>
          <a:p>
            <a:r>
              <a:rPr lang="de-DE" sz="2000" dirty="0" err="1">
                <a:latin typeface="Arial" charset="0"/>
              </a:rPr>
              <a:t>Exact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solution</a:t>
            </a:r>
            <a:r>
              <a:rPr lang="de-DE" sz="2000" dirty="0">
                <a:latin typeface="Arial" charset="0"/>
              </a:rPr>
              <a:t>: Interpretation </a:t>
            </a:r>
            <a:r>
              <a:rPr lang="de-DE" sz="2000" dirty="0" err="1">
                <a:latin typeface="Arial" charset="0"/>
              </a:rPr>
              <a:t>as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direct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method</a:t>
            </a:r>
            <a:endParaRPr lang="de-DE" sz="2000" dirty="0">
              <a:latin typeface="Arial" charset="0"/>
            </a:endParaRPr>
          </a:p>
          <a:p>
            <a:endParaRPr lang="de-DE" sz="2000" dirty="0">
              <a:latin typeface="Arial" charset="0"/>
            </a:endParaRPr>
          </a:p>
          <a:p>
            <a:r>
              <a:rPr lang="de-DE" sz="2000" dirty="0">
                <a:latin typeface="Arial" charset="0"/>
              </a:rPr>
              <a:t>In </a:t>
            </a:r>
            <a:r>
              <a:rPr lang="de-DE" sz="2000" dirty="0" err="1">
                <a:latin typeface="Arial" charset="0"/>
              </a:rPr>
              <a:t>practice</a:t>
            </a:r>
            <a:r>
              <a:rPr lang="de-DE" sz="2000" dirty="0">
                <a:latin typeface="Arial" charset="0"/>
              </a:rPr>
              <a:t>: </a:t>
            </a:r>
            <a:r>
              <a:rPr lang="de-DE" sz="2000" dirty="0" err="1">
                <a:latin typeface="Arial" charset="0"/>
              </a:rPr>
              <a:t>Used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as</a:t>
            </a:r>
            <a:r>
              <a:rPr lang="de-DE" sz="2000" dirty="0">
                <a:latin typeface="Arial" charset="0"/>
              </a:rPr>
              <a:t> iterative </a:t>
            </a:r>
            <a:r>
              <a:rPr lang="de-DE" sz="2000" dirty="0" err="1">
                <a:latin typeface="Arial" charset="0"/>
              </a:rPr>
              <a:t>method</a:t>
            </a:r>
            <a:endParaRPr lang="de-DE" sz="2000" dirty="0">
              <a:latin typeface="Arial" charset="0"/>
            </a:endParaRPr>
          </a:p>
          <a:p>
            <a:pPr lvl="1"/>
            <a:r>
              <a:rPr lang="de-DE" sz="2000" dirty="0" err="1">
                <a:latin typeface="Arial" charset="0"/>
              </a:rPr>
              <a:t>Unstable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to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perturbations</a:t>
            </a:r>
            <a:r>
              <a:rPr lang="de-DE" sz="2000" dirty="0">
                <a:latin typeface="Arial" charset="0"/>
              </a:rPr>
              <a:t>, e.g. </a:t>
            </a:r>
            <a:r>
              <a:rPr lang="de-DE" sz="2000" dirty="0" err="1">
                <a:latin typeface="Arial" charset="0"/>
              </a:rPr>
              <a:t>noise</a:t>
            </a:r>
            <a:endParaRPr lang="de-DE" sz="2000" dirty="0">
              <a:latin typeface="Arial" charset="0"/>
            </a:endParaRPr>
          </a:p>
          <a:p>
            <a:pPr lvl="1"/>
            <a:r>
              <a:rPr lang="de-DE" sz="2000" dirty="0" err="1">
                <a:latin typeface="Arial" charset="0"/>
              </a:rPr>
              <a:t>Required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tolerance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usually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achieved</a:t>
            </a:r>
            <a:r>
              <a:rPr lang="de-DE" sz="2000" dirty="0">
                <a:latin typeface="Arial" charset="0"/>
              </a:rPr>
              <a:t> after </a:t>
            </a:r>
            <a:r>
              <a:rPr lang="de-DE" sz="2000" i="1" dirty="0" err="1">
                <a:latin typeface="Arial" charset="0"/>
              </a:rPr>
              <a:t>it</a:t>
            </a:r>
            <a:r>
              <a:rPr lang="de-DE" sz="2000" i="1" dirty="0">
                <a:latin typeface="Arial" charset="0"/>
              </a:rPr>
              <a:t>&lt;&lt;n</a:t>
            </a:r>
          </a:p>
          <a:p>
            <a:endParaRPr lang="de-DE" sz="2000" i="1" dirty="0">
              <a:latin typeface="Arial" charset="0"/>
            </a:endParaRPr>
          </a:p>
          <a:p>
            <a:r>
              <a:rPr lang="de-DE" sz="2000" dirty="0">
                <a:latin typeface="Arial" charset="0"/>
              </a:rPr>
              <a:t>Very easy to implement (≈10 lines in Matlab, ≈10 minutes of work)</a:t>
            </a:r>
          </a:p>
          <a:p>
            <a:endParaRPr lang="de-DE" sz="2000" dirty="0">
              <a:latin typeface="Arial" charset="0"/>
            </a:endParaRPr>
          </a:p>
          <a:p>
            <a:r>
              <a:rPr lang="de-DE" sz="2000" dirty="0">
                <a:latin typeface="Arial" charset="0"/>
              </a:rPr>
              <a:t>Implementations </a:t>
            </a:r>
            <a:r>
              <a:rPr lang="de-DE" sz="2000" dirty="0" err="1">
                <a:latin typeface="Arial" charset="0"/>
              </a:rPr>
              <a:t>for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Matlab</a:t>
            </a:r>
            <a:r>
              <a:rPr lang="de-DE" sz="2000" dirty="0">
                <a:latin typeface="Arial" charset="0"/>
              </a:rPr>
              <a:t>, </a:t>
            </a:r>
            <a:r>
              <a:rPr lang="de-DE" sz="2000" dirty="0" err="1">
                <a:latin typeface="Arial" charset="0"/>
              </a:rPr>
              <a:t>Numerical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Recipes</a:t>
            </a:r>
            <a:r>
              <a:rPr lang="de-DE" sz="2000" dirty="0">
                <a:latin typeface="Arial" charset="0"/>
              </a:rPr>
              <a:t> etc.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1"/>
          <a:stretch/>
        </p:blipFill>
        <p:spPr>
          <a:xfrm>
            <a:off x="6567913" y="3533775"/>
            <a:ext cx="2442737" cy="2165158"/>
          </a:xfrm>
          <a:prstGeom prst="rect">
            <a:avLst/>
          </a:prstGeom>
        </p:spPr>
      </p:pic>
      <p:pic>
        <p:nvPicPr>
          <p:cNvPr id="153602" name="Picture 2" descr="C:\Documents and Settings\Florian\My Documents\MATLAB\MR_Bilder_Analyse\ESMRMB_ParallelImaging_2014\material\matlab_C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392" y="5565583"/>
            <a:ext cx="3047619" cy="736508"/>
          </a:xfrm>
          <a:prstGeom prst="rect">
            <a:avLst/>
          </a:prstGeom>
          <a:noFill/>
        </p:spPr>
      </p:pic>
      <p:sp>
        <p:nvSpPr>
          <p:cNvPr id="6" name="Rechteck 1"/>
          <p:cNvSpPr/>
          <p:nvPr/>
        </p:nvSpPr>
        <p:spPr bwMode="auto">
          <a:xfrm>
            <a:off x="6567913" y="3533775"/>
            <a:ext cx="2433638" cy="2165158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930340"/>
            <a:ext cx="8343900" cy="681038"/>
          </a:xfrm>
        </p:spPr>
        <p:txBody>
          <a:bodyPr/>
          <a:lstStyle/>
          <a:p>
            <a:r>
              <a:rPr lang="de-DE" dirty="0"/>
              <a:t>CG on </a:t>
            </a:r>
            <a:r>
              <a:rPr lang="de-DE" dirty="0" err="1"/>
              <a:t>the</a:t>
            </a:r>
            <a:r>
              <a:rPr lang="de-DE" dirty="0"/>
              <a:t> normal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preconditioning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048000" y="2324101"/>
            <a:ext cx="5930900" cy="173990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>
                <a:latin typeface="Arial" charset="0"/>
              </a:rPr>
              <a:t>Requirement: </a:t>
            </a:r>
            <a:r>
              <a:rPr lang="de-DE" sz="2000" i="1" dirty="0">
                <a:latin typeface="Arial" charset="0"/>
              </a:rPr>
              <a:t>K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symmetric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and</a:t>
            </a:r>
            <a:r>
              <a:rPr lang="de-DE" sz="2000" dirty="0">
                <a:latin typeface="Arial" charset="0"/>
              </a:rPr>
              <a:t> positive definite</a:t>
            </a:r>
          </a:p>
          <a:p>
            <a:pPr marL="0" indent="0">
              <a:buNone/>
            </a:pPr>
            <a:endParaRPr lang="de-DE" sz="2000" dirty="0">
              <a:latin typeface="Arial" charset="0"/>
            </a:endParaRPr>
          </a:p>
          <a:p>
            <a:pPr marL="0" indent="0">
              <a:buNone/>
            </a:pPr>
            <a:r>
              <a:rPr lang="de-DE" sz="2000" dirty="0">
                <a:latin typeface="Arial" charset="0"/>
              </a:rPr>
              <a:t>CG on </a:t>
            </a:r>
            <a:r>
              <a:rPr lang="de-DE" sz="2000" dirty="0" err="1">
                <a:latin typeface="Arial" charset="0"/>
              </a:rPr>
              <a:t>the</a:t>
            </a:r>
            <a:r>
              <a:rPr lang="de-DE" sz="2000" dirty="0">
                <a:latin typeface="Arial" charset="0"/>
              </a:rPr>
              <a:t> normal </a:t>
            </a:r>
            <a:r>
              <a:rPr lang="de-DE" sz="2000" dirty="0" err="1">
                <a:latin typeface="Arial" charset="0"/>
              </a:rPr>
              <a:t>equations</a:t>
            </a:r>
            <a:endParaRPr lang="de-DE" sz="2000" dirty="0">
              <a:latin typeface="Arial" charset="0"/>
            </a:endParaRPr>
          </a:p>
        </p:txBody>
      </p:sp>
      <p:pic>
        <p:nvPicPr>
          <p:cNvPr id="3" name="Bild 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413000"/>
            <a:ext cx="1188720" cy="345440"/>
          </a:xfrm>
          <a:prstGeom prst="rect">
            <a:avLst/>
          </a:prstGeom>
        </p:spPr>
      </p:pic>
      <p:pic>
        <p:nvPicPr>
          <p:cNvPr id="4" name="Bild 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3048000"/>
            <a:ext cx="2245360" cy="416560"/>
          </a:xfrm>
          <a:prstGeom prst="rect">
            <a:avLst/>
          </a:prstGeom>
        </p:spPr>
      </p:pic>
      <p:pic>
        <p:nvPicPr>
          <p:cNvPr id="5" name="Bild 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4391025"/>
            <a:ext cx="3627120" cy="447040"/>
          </a:xfrm>
          <a:prstGeom prst="rect">
            <a:avLst/>
          </a:prstGeom>
        </p:spPr>
      </p:pic>
      <p:pic>
        <p:nvPicPr>
          <p:cNvPr id="6" name="Bild 5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870" y="5149851"/>
            <a:ext cx="1513840" cy="335280"/>
          </a:xfrm>
          <a:prstGeom prst="rect">
            <a:avLst/>
          </a:prstGeom>
        </p:spPr>
      </p:pic>
      <p:pic>
        <p:nvPicPr>
          <p:cNvPr id="7" name="Bild 6" descr="latex-image-1.pdf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" y="5124451"/>
            <a:ext cx="1371600" cy="355600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387350" y="5149851"/>
            <a:ext cx="730250" cy="3733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sz="2000" baseline="0" dirty="0" err="1">
                <a:latin typeface="Arial" charset="0"/>
              </a:rPr>
              <a:t>with</a:t>
            </a:r>
            <a:endParaRPr lang="de-DE" sz="2000" baseline="0" dirty="0">
              <a:latin typeface="Arial" charset="0"/>
            </a:endParaRPr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5273675" y="4064002"/>
            <a:ext cx="3851275" cy="1739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2000" baseline="0" dirty="0" err="1">
                <a:latin typeface="Arial" charset="0"/>
              </a:rPr>
              <a:t>Preconditioning</a:t>
            </a:r>
            <a:r>
              <a:rPr lang="de-DE" sz="2000" baseline="0" dirty="0">
                <a:latin typeface="Arial" charset="0"/>
              </a:rPr>
              <a:t>: „Modify </a:t>
            </a:r>
            <a:r>
              <a:rPr lang="de-DE" sz="2000" baseline="0" dirty="0" err="1">
                <a:latin typeface="Arial" charset="0"/>
              </a:rPr>
              <a:t>equation</a:t>
            </a:r>
            <a:r>
              <a:rPr lang="de-DE" sz="2000" baseline="0" dirty="0">
                <a:latin typeface="Arial" charset="0"/>
              </a:rPr>
              <a:t> such </a:t>
            </a:r>
            <a:r>
              <a:rPr lang="de-DE" sz="2000" baseline="0" dirty="0" err="1">
                <a:latin typeface="Arial" charset="0"/>
              </a:rPr>
              <a:t>that</a:t>
            </a:r>
            <a:r>
              <a:rPr lang="de-DE" sz="2000" baseline="0" dirty="0">
                <a:latin typeface="Arial" charset="0"/>
              </a:rPr>
              <a:t> </a:t>
            </a:r>
            <a:r>
              <a:rPr lang="de-DE" sz="2000" baseline="0" dirty="0" err="1">
                <a:latin typeface="Arial" charset="0"/>
              </a:rPr>
              <a:t>right</a:t>
            </a:r>
            <a:r>
              <a:rPr lang="de-DE" sz="2000" baseline="0" dirty="0">
                <a:latin typeface="Arial" charset="0"/>
              </a:rPr>
              <a:t> </a:t>
            </a:r>
            <a:r>
              <a:rPr lang="de-DE" sz="2000" baseline="0" dirty="0" err="1">
                <a:latin typeface="Arial" charset="0"/>
              </a:rPr>
              <a:t>hand</a:t>
            </a:r>
            <a:r>
              <a:rPr lang="de-DE" sz="2000" baseline="0" dirty="0">
                <a:latin typeface="Arial" charset="0"/>
              </a:rPr>
              <a:t> </a:t>
            </a:r>
            <a:r>
              <a:rPr lang="de-DE" sz="2000" baseline="0" dirty="0" err="1">
                <a:latin typeface="Arial" charset="0"/>
              </a:rPr>
              <a:t>side</a:t>
            </a:r>
            <a:r>
              <a:rPr lang="de-DE" sz="2000" baseline="0" dirty="0">
                <a:latin typeface="Arial" charset="0"/>
              </a:rPr>
              <a:t> </a:t>
            </a:r>
            <a:r>
              <a:rPr lang="de-DE" sz="2000" baseline="0" dirty="0" err="1">
                <a:latin typeface="Arial" charset="0"/>
              </a:rPr>
              <a:t>is</a:t>
            </a:r>
            <a:r>
              <a:rPr lang="de-DE" sz="2000" baseline="0" dirty="0">
                <a:latin typeface="Arial" charset="0"/>
              </a:rPr>
              <a:t> </a:t>
            </a:r>
            <a:r>
              <a:rPr lang="de-DE" sz="2000" baseline="0" dirty="0" err="1">
                <a:latin typeface="Arial" charset="0"/>
              </a:rPr>
              <a:t>approximate</a:t>
            </a:r>
            <a:r>
              <a:rPr lang="de-DE" sz="2000" baseline="0" dirty="0">
                <a:latin typeface="Arial" charset="0"/>
              </a:rPr>
              <a:t> </a:t>
            </a:r>
            <a:r>
              <a:rPr lang="de-DE" sz="2000" baseline="0" dirty="0" err="1">
                <a:latin typeface="Arial" charset="0"/>
              </a:rPr>
              <a:t>solution</a:t>
            </a:r>
            <a:r>
              <a:rPr lang="de-DE" sz="2000" baseline="0" dirty="0">
                <a:latin typeface="Arial" charset="0"/>
              </a:rPr>
              <a:t>“</a:t>
            </a:r>
          </a:p>
          <a:p>
            <a:pPr marL="0" indent="0">
              <a:buNone/>
            </a:pPr>
            <a:endParaRPr lang="de-DE" sz="2000" baseline="0" dirty="0">
              <a:latin typeface="Arial" charset="0"/>
            </a:endParaRPr>
          </a:p>
          <a:p>
            <a:pPr marL="0" indent="0">
              <a:buNone/>
            </a:pPr>
            <a:r>
              <a:rPr lang="de-DE" sz="2000" baseline="0" dirty="0" err="1">
                <a:latin typeface="Arial" charset="0"/>
              </a:rPr>
              <a:t>Improve</a:t>
            </a:r>
            <a:r>
              <a:rPr lang="de-DE" sz="2000" baseline="0" dirty="0">
                <a:latin typeface="Arial" charset="0"/>
              </a:rPr>
              <a:t> </a:t>
            </a:r>
            <a:r>
              <a:rPr lang="de-DE" sz="2000" baseline="0" dirty="0" err="1">
                <a:latin typeface="Arial" charset="0"/>
              </a:rPr>
              <a:t>condition</a:t>
            </a:r>
            <a:r>
              <a:rPr lang="de-DE" sz="2000" baseline="0" dirty="0">
                <a:latin typeface="Arial" charset="0"/>
              </a:rPr>
              <a:t> </a:t>
            </a:r>
            <a:r>
              <a:rPr lang="de-DE" sz="2000" baseline="0" dirty="0" err="1">
                <a:latin typeface="Arial" charset="0"/>
              </a:rPr>
              <a:t>number</a:t>
            </a:r>
            <a:endParaRPr lang="de-DE" sz="2000" baseline="0" dirty="0">
              <a:latin typeface="Arial" charset="0"/>
            </a:endParaRPr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2637790" y="5156201"/>
            <a:ext cx="730250" cy="3733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sz="2000" baseline="0" dirty="0" err="1">
                <a:latin typeface="Arial" charset="0"/>
              </a:rPr>
              <a:t>and</a:t>
            </a:r>
            <a:endParaRPr lang="de-DE" sz="2000" baseline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5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89" y="383524"/>
            <a:ext cx="6578600" cy="12827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265" y="1774550"/>
            <a:ext cx="4821469" cy="479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5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CG radial </a:t>
            </a:r>
            <a:r>
              <a:rPr lang="de-DE" dirty="0" err="1"/>
              <a:t>trajectory</a:t>
            </a:r>
            <a:r>
              <a:rPr lang="de-DE" dirty="0"/>
              <a:t>, 128 </a:t>
            </a:r>
            <a:r>
              <a:rPr lang="de-DE" dirty="0" err="1"/>
              <a:t>projections</a:t>
            </a:r>
            <a:r>
              <a:rPr lang="de-DE" dirty="0"/>
              <a:t>, R=2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22" y="1619500"/>
            <a:ext cx="2885144" cy="216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8" y="4048247"/>
            <a:ext cx="4142857" cy="1980953"/>
          </a:xfrm>
          <a:prstGeom prst="rect">
            <a:avLst/>
          </a:prstGeom>
        </p:spPr>
      </p:pic>
      <p:pic>
        <p:nvPicPr>
          <p:cNvPr id="9" name="cgSENSE_radial_128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876925" y="25603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CG radial </a:t>
            </a:r>
            <a:r>
              <a:rPr lang="de-DE" dirty="0" err="1"/>
              <a:t>trajectory</a:t>
            </a:r>
            <a:r>
              <a:rPr lang="de-DE" dirty="0"/>
              <a:t>, 64 </a:t>
            </a:r>
            <a:r>
              <a:rPr lang="de-DE" dirty="0" err="1"/>
              <a:t>projections</a:t>
            </a:r>
            <a:r>
              <a:rPr lang="de-DE" dirty="0"/>
              <a:t>, R=4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" y="1620000"/>
            <a:ext cx="2885143" cy="21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4050000"/>
            <a:ext cx="4142857" cy="1980953"/>
          </a:xfrm>
          <a:prstGeom prst="rect">
            <a:avLst/>
          </a:prstGeom>
        </p:spPr>
      </p:pic>
      <p:pic>
        <p:nvPicPr>
          <p:cNvPr id="6" name="cgSENSE_radial_6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878800" y="255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2" r="58325"/>
          <a:stretch/>
        </p:blipFill>
        <p:spPr>
          <a:xfrm>
            <a:off x="4214230" y="3725326"/>
            <a:ext cx="2417199" cy="2536488"/>
          </a:xfrm>
          <a:prstGeom prst="rect">
            <a:avLst/>
          </a:prstGeom>
        </p:spPr>
      </p:pic>
      <p:pic>
        <p:nvPicPr>
          <p:cNvPr id="7" name="Bild 6" descr="GD_64spokes_iter1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55958"/>
          <a:stretch/>
        </p:blipFill>
        <p:spPr>
          <a:xfrm>
            <a:off x="1578102" y="3753548"/>
            <a:ext cx="2584675" cy="2509618"/>
          </a:xfrm>
          <a:prstGeom prst="rect">
            <a:avLst/>
          </a:prstGeom>
        </p:spPr>
      </p:pic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1521658" y="677344"/>
            <a:ext cx="2739896" cy="53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de-DE" sz="2000" baseline="0" dirty="0"/>
              <a:t>GD-SENSE</a:t>
            </a: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4030787" y="677344"/>
            <a:ext cx="2739896" cy="53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de-DE" sz="2000" baseline="0" dirty="0"/>
              <a:t>CG-SENSE</a:t>
            </a:r>
          </a:p>
        </p:txBody>
      </p:sp>
      <p:pic>
        <p:nvPicPr>
          <p:cNvPr id="10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6" r="58325"/>
          <a:stretch/>
        </p:blipFill>
        <p:spPr>
          <a:xfrm>
            <a:off x="4214230" y="1174383"/>
            <a:ext cx="2417199" cy="2494499"/>
          </a:xfrm>
          <a:prstGeom prst="rect">
            <a:avLst/>
          </a:prstGeom>
        </p:spPr>
      </p:pic>
      <p:pic>
        <p:nvPicPr>
          <p:cNvPr id="13" name="Bild 12" descr="GD_128spokes_iter1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 r="55298"/>
          <a:stretch/>
        </p:blipFill>
        <p:spPr>
          <a:xfrm>
            <a:off x="1578102" y="1167612"/>
            <a:ext cx="2635317" cy="2529492"/>
          </a:xfrm>
          <a:prstGeom prst="rect">
            <a:avLst/>
          </a:prstGeom>
        </p:spPr>
      </p:pic>
      <p:sp>
        <p:nvSpPr>
          <p:cNvPr id="14" name="Rectangle 21"/>
          <p:cNvSpPr>
            <a:spLocks noChangeArrowheads="1"/>
          </p:cNvSpPr>
          <p:nvPr/>
        </p:nvSpPr>
        <p:spPr bwMode="auto">
          <a:xfrm rot="16200000">
            <a:off x="-162729" y="2315491"/>
            <a:ext cx="2739896" cy="53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de-DE" sz="2000" baseline="0" dirty="0"/>
              <a:t>128 </a:t>
            </a:r>
            <a:r>
              <a:rPr lang="de-DE" sz="2000" baseline="0" dirty="0" err="1"/>
              <a:t>projections</a:t>
            </a:r>
            <a:endParaRPr lang="de-DE" sz="2000" baseline="0" dirty="0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 rot="16200000">
            <a:off x="-141233" y="4697446"/>
            <a:ext cx="2739896" cy="53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de-DE" sz="2000" baseline="0" dirty="0"/>
              <a:t>64 </a:t>
            </a:r>
            <a:r>
              <a:rPr lang="de-DE" sz="2000" baseline="0" dirty="0" err="1"/>
              <a:t>projections</a:t>
            </a:r>
            <a:endParaRPr lang="de-DE" sz="2000" baseline="0" dirty="0"/>
          </a:p>
        </p:txBody>
      </p:sp>
    </p:spTree>
    <p:extLst>
      <p:ext uri="{BB962C8B-B14F-4D97-AF65-F5344CB8AC3E}">
        <p14:creationId xmlns:p14="http://schemas.microsoft.com/office/powerpoint/2010/main" val="599944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CG radial </a:t>
            </a:r>
            <a:r>
              <a:rPr lang="de-DE" dirty="0" err="1"/>
              <a:t>trajectory</a:t>
            </a:r>
            <a:r>
              <a:rPr lang="de-DE" dirty="0"/>
              <a:t>, 32 </a:t>
            </a:r>
            <a:r>
              <a:rPr lang="de-DE" dirty="0" err="1"/>
              <a:t>projections</a:t>
            </a:r>
            <a:r>
              <a:rPr lang="de-DE" dirty="0"/>
              <a:t>, R=8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" y="1620000"/>
            <a:ext cx="2885143" cy="216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4050000"/>
            <a:ext cx="4142857" cy="1980953"/>
          </a:xfrm>
          <a:prstGeom prst="rect">
            <a:avLst/>
          </a:prstGeom>
        </p:spPr>
      </p:pic>
      <p:pic>
        <p:nvPicPr>
          <p:cNvPr id="11" name="cgSENSE_radial_3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878800" y="255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5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CG spiral </a:t>
            </a:r>
            <a:r>
              <a:rPr lang="de-DE" dirty="0" err="1"/>
              <a:t>trajectory</a:t>
            </a:r>
            <a:r>
              <a:rPr lang="de-DE" dirty="0"/>
              <a:t>, 12 </a:t>
            </a:r>
            <a:r>
              <a:rPr lang="de-DE" dirty="0" err="1"/>
              <a:t>interleaves</a:t>
            </a:r>
            <a:r>
              <a:rPr lang="de-DE" dirty="0"/>
              <a:t>, R≈4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4050000"/>
            <a:ext cx="4142857" cy="19809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" y="1620000"/>
            <a:ext cx="2885143" cy="2160000"/>
          </a:xfrm>
          <a:prstGeom prst="rect">
            <a:avLst/>
          </a:prstGeom>
        </p:spPr>
      </p:pic>
      <p:pic>
        <p:nvPicPr>
          <p:cNvPr id="9" name="cgSENSE_spiral_1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878800" y="255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CG spiral </a:t>
            </a:r>
            <a:r>
              <a:rPr lang="de-DE" dirty="0" err="1"/>
              <a:t>trajectory</a:t>
            </a:r>
            <a:r>
              <a:rPr lang="de-DE" dirty="0"/>
              <a:t>, 6 </a:t>
            </a:r>
            <a:r>
              <a:rPr lang="de-DE" dirty="0" err="1"/>
              <a:t>interleaves</a:t>
            </a:r>
            <a:r>
              <a:rPr lang="de-DE" dirty="0"/>
              <a:t>, R≈8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1" y="1620000"/>
            <a:ext cx="2885143" cy="216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4050000"/>
            <a:ext cx="4142857" cy="1980953"/>
          </a:xfrm>
          <a:prstGeom prst="rect">
            <a:avLst/>
          </a:prstGeom>
        </p:spPr>
      </p:pic>
      <p:pic>
        <p:nvPicPr>
          <p:cNvPr id="9" name="cgSENSE_spiral_6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878800" y="255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</a:rPr>
              <a:t>Cartesian subsampling</a:t>
            </a:r>
          </a:p>
        </p:txBody>
      </p:sp>
      <p:grpSp>
        <p:nvGrpSpPr>
          <p:cNvPr id="2" name="Gruppieren 2"/>
          <p:cNvGrpSpPr>
            <a:grpSpLocks/>
          </p:cNvGrpSpPr>
          <p:nvPr/>
        </p:nvGrpSpPr>
        <p:grpSpPr bwMode="auto">
          <a:xfrm>
            <a:off x="1320800" y="2336800"/>
            <a:ext cx="7048500" cy="2520950"/>
            <a:chOff x="1320800" y="2327275"/>
            <a:chExt cx="7048500" cy="2520950"/>
          </a:xfrm>
        </p:grpSpPr>
        <p:pic>
          <p:nvPicPr>
            <p:cNvPr id="4100" name="Picture 4" descr="brainT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74" r="13721"/>
            <a:stretch>
              <a:fillRect/>
            </a:stretch>
          </p:blipFill>
          <p:spPr bwMode="auto">
            <a:xfrm>
              <a:off x="5076825" y="2406650"/>
              <a:ext cx="2468563" cy="244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5" descr="kspac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2390775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Line 7"/>
            <p:cNvSpPr>
              <a:spLocks noChangeShapeType="1"/>
            </p:cNvSpPr>
            <p:nvPr/>
          </p:nvSpPr>
          <p:spPr bwMode="auto">
            <a:xfrm>
              <a:off x="1330325" y="253047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03" name="Line 8"/>
            <p:cNvSpPr>
              <a:spLocks noChangeShapeType="1"/>
            </p:cNvSpPr>
            <p:nvPr/>
          </p:nvSpPr>
          <p:spPr bwMode="auto">
            <a:xfrm>
              <a:off x="1330325" y="267335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04" name="Line 9"/>
            <p:cNvSpPr>
              <a:spLocks noChangeShapeType="1"/>
            </p:cNvSpPr>
            <p:nvPr/>
          </p:nvSpPr>
          <p:spPr bwMode="auto">
            <a:xfrm>
              <a:off x="1327150" y="28035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05" name="Line 10"/>
            <p:cNvSpPr>
              <a:spLocks noChangeShapeType="1"/>
            </p:cNvSpPr>
            <p:nvPr/>
          </p:nvSpPr>
          <p:spPr bwMode="auto">
            <a:xfrm>
              <a:off x="1330325" y="294005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06" name="Line 11"/>
            <p:cNvSpPr>
              <a:spLocks noChangeShapeType="1"/>
            </p:cNvSpPr>
            <p:nvPr/>
          </p:nvSpPr>
          <p:spPr bwMode="auto">
            <a:xfrm>
              <a:off x="1327150" y="30702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07" name="Line 12"/>
            <p:cNvSpPr>
              <a:spLocks noChangeShapeType="1"/>
            </p:cNvSpPr>
            <p:nvPr/>
          </p:nvSpPr>
          <p:spPr bwMode="auto">
            <a:xfrm>
              <a:off x="1320800" y="31972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08" name="Line 13"/>
            <p:cNvSpPr>
              <a:spLocks noChangeShapeType="1"/>
            </p:cNvSpPr>
            <p:nvPr/>
          </p:nvSpPr>
          <p:spPr bwMode="auto">
            <a:xfrm>
              <a:off x="1327150" y="332740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09" name="Line 14"/>
            <p:cNvSpPr>
              <a:spLocks noChangeShapeType="1"/>
            </p:cNvSpPr>
            <p:nvPr/>
          </p:nvSpPr>
          <p:spPr bwMode="auto">
            <a:xfrm>
              <a:off x="1327150" y="347027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0" name="Line 15"/>
            <p:cNvSpPr>
              <a:spLocks noChangeShapeType="1"/>
            </p:cNvSpPr>
            <p:nvPr/>
          </p:nvSpPr>
          <p:spPr bwMode="auto">
            <a:xfrm>
              <a:off x="1323975" y="360045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1" name="Line 16"/>
            <p:cNvSpPr>
              <a:spLocks noChangeShapeType="1"/>
            </p:cNvSpPr>
            <p:nvPr/>
          </p:nvSpPr>
          <p:spPr bwMode="auto">
            <a:xfrm>
              <a:off x="1327150" y="373697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2" name="Line 17"/>
            <p:cNvSpPr>
              <a:spLocks noChangeShapeType="1"/>
            </p:cNvSpPr>
            <p:nvPr/>
          </p:nvSpPr>
          <p:spPr bwMode="auto">
            <a:xfrm>
              <a:off x="1323975" y="386715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3" name="Line 18"/>
            <p:cNvSpPr>
              <a:spLocks noChangeShapeType="1"/>
            </p:cNvSpPr>
            <p:nvPr/>
          </p:nvSpPr>
          <p:spPr bwMode="auto">
            <a:xfrm>
              <a:off x="1330325" y="39973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4" name="Line 19"/>
            <p:cNvSpPr>
              <a:spLocks noChangeShapeType="1"/>
            </p:cNvSpPr>
            <p:nvPr/>
          </p:nvSpPr>
          <p:spPr bwMode="auto">
            <a:xfrm>
              <a:off x="1327150" y="412750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5" name="Line 20"/>
            <p:cNvSpPr>
              <a:spLocks noChangeShapeType="1"/>
            </p:cNvSpPr>
            <p:nvPr/>
          </p:nvSpPr>
          <p:spPr bwMode="auto">
            <a:xfrm>
              <a:off x="1336675" y="427037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6" name="Line 21"/>
            <p:cNvSpPr>
              <a:spLocks noChangeShapeType="1"/>
            </p:cNvSpPr>
            <p:nvPr/>
          </p:nvSpPr>
          <p:spPr bwMode="auto">
            <a:xfrm>
              <a:off x="1333500" y="440055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7" name="Line 22"/>
            <p:cNvSpPr>
              <a:spLocks noChangeShapeType="1"/>
            </p:cNvSpPr>
            <p:nvPr/>
          </p:nvSpPr>
          <p:spPr bwMode="auto">
            <a:xfrm>
              <a:off x="1336675" y="453707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8" name="Line 23"/>
            <p:cNvSpPr>
              <a:spLocks noChangeShapeType="1"/>
            </p:cNvSpPr>
            <p:nvPr/>
          </p:nvSpPr>
          <p:spPr bwMode="auto">
            <a:xfrm>
              <a:off x="1323975" y="468630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19" name="Line 24"/>
            <p:cNvSpPr>
              <a:spLocks noChangeShapeType="1"/>
            </p:cNvSpPr>
            <p:nvPr/>
          </p:nvSpPr>
          <p:spPr bwMode="auto">
            <a:xfrm>
              <a:off x="1330325" y="47974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3" name="Group 27"/>
            <p:cNvGrpSpPr>
              <a:grpSpLocks/>
            </p:cNvGrpSpPr>
            <p:nvPr/>
          </p:nvGrpSpPr>
          <p:grpSpPr bwMode="auto">
            <a:xfrm>
              <a:off x="4048125" y="3070225"/>
              <a:ext cx="809625" cy="900113"/>
              <a:chOff x="2448" y="2714"/>
              <a:chExt cx="510" cy="567"/>
            </a:xfrm>
          </p:grpSpPr>
          <p:sp>
            <p:nvSpPr>
              <p:cNvPr id="4124" name="Rectangle 25"/>
              <p:cNvSpPr>
                <a:spLocks noChangeArrowheads="1"/>
              </p:cNvSpPr>
              <p:nvPr/>
            </p:nvSpPr>
            <p:spPr bwMode="auto">
              <a:xfrm>
                <a:off x="2478" y="2714"/>
                <a:ext cx="4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GB" sz="2400" baseline="0"/>
                  <a:t>IFT</a:t>
                </a:r>
                <a:endParaRPr lang="de-DE" sz="2400" baseline="0"/>
              </a:p>
            </p:txBody>
          </p:sp>
          <p:sp>
            <p:nvSpPr>
              <p:cNvPr id="4125" name="Rectangle 26"/>
              <p:cNvSpPr>
                <a:spLocks noChangeArrowheads="1"/>
              </p:cNvSpPr>
              <p:nvPr/>
            </p:nvSpPr>
            <p:spPr bwMode="auto">
              <a:xfrm>
                <a:off x="2448" y="2762"/>
                <a:ext cx="510" cy="5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GB" sz="4800" baseline="0" dirty="0"/>
                  <a:t>→</a:t>
                </a:r>
                <a:endParaRPr lang="de-DE" sz="4800" baseline="0" dirty="0"/>
              </a:p>
            </p:txBody>
          </p:sp>
        </p:grpSp>
        <p:graphicFrame>
          <p:nvGraphicFramePr>
            <p:cNvPr id="4121" name="Object 28"/>
            <p:cNvGraphicFramePr>
              <a:graphicFrameLocks noChangeAspect="1"/>
            </p:cNvGraphicFramePr>
            <p:nvPr/>
          </p:nvGraphicFramePr>
          <p:xfrm>
            <a:off x="3841750" y="2327275"/>
            <a:ext cx="417513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Equation" r:id="rId6" imgW="254000" imgH="203200" progId="Equation.3">
                    <p:embed/>
                  </p:oleObj>
                </mc:Choice>
                <mc:Fallback>
                  <p:oleObj name="Equation" r:id="rId6" imgW="254000" imgH="203200" progId="Equation.3">
                    <p:embed/>
                    <p:pic>
                      <p:nvPicPr>
                        <p:cNvPr id="4121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1750" y="2327275"/>
                          <a:ext cx="417513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2" name="Object 29"/>
            <p:cNvGraphicFramePr>
              <a:graphicFrameLocks noChangeAspect="1"/>
            </p:cNvGraphicFramePr>
            <p:nvPr/>
          </p:nvGraphicFramePr>
          <p:xfrm>
            <a:off x="7785100" y="3422650"/>
            <a:ext cx="584200" cy="207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Equation" r:id="rId8" imgW="354743" imgH="127796" progId="Equation.3">
                    <p:embed/>
                  </p:oleObj>
                </mc:Choice>
                <mc:Fallback>
                  <p:oleObj name="Equation" r:id="rId8" imgW="354743" imgH="127796" progId="Equation.3">
                    <p:embed/>
                    <p:pic>
                      <p:nvPicPr>
                        <p:cNvPr id="4122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85100" y="3422650"/>
                          <a:ext cx="584200" cy="207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3" name="Line 7"/>
            <p:cNvSpPr>
              <a:spLocks noChangeShapeType="1"/>
            </p:cNvSpPr>
            <p:nvPr/>
          </p:nvSpPr>
          <p:spPr bwMode="auto">
            <a:xfrm>
              <a:off x="1330325" y="23971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</a:t>
            </a:r>
            <a:r>
              <a:rPr lang="de-DE" dirty="0" err="1"/>
              <a:t>propagation</a:t>
            </a:r>
            <a:r>
              <a:rPr lang="de-DE" dirty="0"/>
              <a:t>: Radial </a:t>
            </a:r>
            <a:r>
              <a:rPr lang="de-DE" dirty="0" err="1"/>
              <a:t>trajectory</a:t>
            </a:r>
            <a:r>
              <a:rPr lang="de-DE" dirty="0"/>
              <a:t>, 24 </a:t>
            </a:r>
            <a:r>
              <a:rPr lang="de-DE" dirty="0" err="1"/>
              <a:t>projections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400" y="2361600"/>
            <a:ext cx="3740001" cy="2800000"/>
          </a:xfrm>
          <a:prstGeom prst="rect">
            <a:avLst/>
          </a:prstGeom>
        </p:spPr>
      </p:pic>
      <p:pic>
        <p:nvPicPr>
          <p:cNvPr id="4" name="kspace_radial_nois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6296400" y="2487600"/>
            <a:ext cx="2438400" cy="2438400"/>
          </a:xfrm>
          <a:prstGeom prst="rect">
            <a:avLst/>
          </a:prstGeom>
        </p:spPr>
      </p:pic>
      <p:pic>
        <p:nvPicPr>
          <p:cNvPr id="6" name="cgSENSE_radial_noise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535200" y="2487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</a:t>
            </a:r>
            <a:r>
              <a:rPr lang="de-DE" dirty="0" err="1"/>
              <a:t>propagation</a:t>
            </a:r>
            <a:r>
              <a:rPr lang="de-DE" dirty="0"/>
              <a:t>: Spiral </a:t>
            </a:r>
            <a:r>
              <a:rPr lang="de-DE" dirty="0" err="1"/>
              <a:t>trajectory</a:t>
            </a:r>
            <a:r>
              <a:rPr lang="de-DE" dirty="0"/>
              <a:t>, 3 </a:t>
            </a:r>
            <a:r>
              <a:rPr lang="de-DE" dirty="0" err="1"/>
              <a:t>interleaves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950" y="2362199"/>
            <a:ext cx="3729825" cy="2792382"/>
          </a:xfrm>
          <a:prstGeom prst="rect">
            <a:avLst/>
          </a:prstGeom>
        </p:spPr>
      </p:pic>
      <p:pic>
        <p:nvPicPr>
          <p:cNvPr id="6" name="kspace_spiral_nois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6296025" y="2486025"/>
            <a:ext cx="2438400" cy="2438400"/>
          </a:xfrm>
          <a:prstGeom prst="rect">
            <a:avLst/>
          </a:prstGeom>
        </p:spPr>
      </p:pic>
      <p:pic>
        <p:nvPicPr>
          <p:cNvPr id="4" name="cgSENSE_spiral_noise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535200" y="2487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 </a:t>
            </a:r>
            <a:r>
              <a:rPr lang="de-DE" dirty="0" err="1"/>
              <a:t>propagation</a:t>
            </a:r>
            <a:r>
              <a:rPr lang="de-DE" dirty="0"/>
              <a:t>: </a:t>
            </a:r>
            <a:r>
              <a:rPr lang="de-DE" dirty="0" err="1"/>
              <a:t>Cartesian</a:t>
            </a:r>
            <a:r>
              <a:rPr lang="de-DE" dirty="0"/>
              <a:t>, R=4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4" y="2497125"/>
            <a:ext cx="2438095" cy="2438095"/>
          </a:xfrm>
          <a:prstGeom prst="rect">
            <a:avLst/>
          </a:prstGeom>
        </p:spPr>
      </p:pic>
      <p:pic>
        <p:nvPicPr>
          <p:cNvPr id="8" name="kspace_cartesian_R4_nois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6296400" y="2487600"/>
            <a:ext cx="2438400" cy="2438400"/>
          </a:xfrm>
          <a:prstGeom prst="rect">
            <a:avLst/>
          </a:prstGeom>
        </p:spPr>
      </p:pic>
      <p:pic>
        <p:nvPicPr>
          <p:cNvPr id="12" name="cgSENSE_cartesian_R4_noise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3535200" y="2487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1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limited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1935164"/>
            <a:ext cx="8343900" cy="4237036"/>
          </a:xfrm>
        </p:spPr>
        <p:txBody>
          <a:bodyPr/>
          <a:lstStyle/>
          <a:p>
            <a:r>
              <a:rPr lang="de-DE" sz="2000" dirty="0" err="1"/>
              <a:t>Acceleration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approaches</a:t>
            </a:r>
            <a:r>
              <a:rPr lang="de-DE" sz="2000" dirty="0"/>
              <a:t>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coils</a:t>
            </a:r>
            <a:endParaRPr lang="de-DE" sz="2000" dirty="0"/>
          </a:p>
          <a:p>
            <a:endParaRPr lang="de-DE" sz="1000" dirty="0"/>
          </a:p>
          <a:p>
            <a:r>
              <a:rPr lang="de-DE" sz="2000" dirty="0" err="1"/>
              <a:t>Severe</a:t>
            </a:r>
            <a:r>
              <a:rPr lang="de-DE" sz="2000" dirty="0"/>
              <a:t> </a:t>
            </a:r>
            <a:r>
              <a:rPr lang="de-DE" sz="2000" dirty="0" err="1"/>
              <a:t>noise</a:t>
            </a:r>
            <a:r>
              <a:rPr lang="de-DE" sz="2000" dirty="0"/>
              <a:t> </a:t>
            </a:r>
            <a:r>
              <a:rPr lang="de-DE" sz="2000" dirty="0" err="1"/>
              <a:t>amplification</a:t>
            </a:r>
            <a:endParaRPr lang="de-DE" sz="2000" dirty="0"/>
          </a:p>
          <a:p>
            <a:endParaRPr lang="de-DE" sz="1000" dirty="0"/>
          </a:p>
          <a:p>
            <a:r>
              <a:rPr lang="de-DE" sz="2000" dirty="0"/>
              <a:t>Residual artifacts</a:t>
            </a:r>
          </a:p>
          <a:p>
            <a:endParaRPr lang="de-DE" sz="1000" dirty="0"/>
          </a:p>
          <a:p>
            <a:r>
              <a:rPr lang="de-DE" sz="2000" dirty="0" err="1"/>
              <a:t>Ill</a:t>
            </a:r>
            <a:r>
              <a:rPr lang="de-DE" sz="2000" dirty="0"/>
              <a:t> </a:t>
            </a:r>
            <a:r>
              <a:rPr lang="de-DE" sz="2000" dirty="0" err="1"/>
              <a:t>conditioning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encoding</a:t>
            </a:r>
            <a:r>
              <a:rPr lang="de-DE" sz="2000" dirty="0"/>
              <a:t> </a:t>
            </a:r>
            <a:r>
              <a:rPr lang="de-DE" sz="2000" dirty="0" err="1"/>
              <a:t>matrix</a:t>
            </a:r>
            <a:endParaRPr lang="de-DE" sz="2000" dirty="0"/>
          </a:p>
          <a:p>
            <a:endParaRPr lang="de-DE" sz="1000" dirty="0"/>
          </a:p>
          <a:p>
            <a:r>
              <a:rPr lang="de-DE" sz="2000" dirty="0" err="1"/>
              <a:t>Regularize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inversion</a:t>
            </a:r>
            <a:r>
              <a:rPr lang="de-DE" sz="2000" dirty="0"/>
              <a:t>:</a:t>
            </a:r>
          </a:p>
          <a:p>
            <a:pPr lvl="1"/>
            <a:r>
              <a:rPr lang="de-DE" sz="2000" dirty="0"/>
              <a:t>CG SENSE: </a:t>
            </a:r>
            <a:r>
              <a:rPr lang="de-DE" sz="2000" dirty="0" err="1"/>
              <a:t>Stopping</a:t>
            </a:r>
            <a:r>
              <a:rPr lang="de-DE" sz="2000" dirty="0"/>
              <a:t> after a </a:t>
            </a:r>
            <a:r>
              <a:rPr lang="de-DE" sz="2000" dirty="0" err="1"/>
              <a:t>certain</a:t>
            </a:r>
            <a:r>
              <a:rPr lang="de-DE" sz="2000" dirty="0"/>
              <a:t> </a:t>
            </a:r>
            <a:r>
              <a:rPr lang="de-DE" sz="2000" dirty="0" err="1"/>
              <a:t>amount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iterations</a:t>
            </a:r>
            <a:endParaRPr lang="de-DE" sz="2000" dirty="0"/>
          </a:p>
          <a:p>
            <a:pPr lvl="1"/>
            <a:r>
              <a:rPr lang="de-DE" sz="2000" dirty="0" err="1"/>
              <a:t>Regularization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</a:t>
            </a:r>
            <a:r>
              <a:rPr lang="de-DE" sz="2000" dirty="0" err="1"/>
              <a:t>tailored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imaging</a:t>
            </a:r>
            <a:r>
              <a:rPr lang="de-DE" sz="2000" dirty="0"/>
              <a:t> </a:t>
            </a:r>
            <a:r>
              <a:rPr lang="de-DE" sz="2000" dirty="0" err="1"/>
              <a:t>problem</a:t>
            </a:r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968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82229-C576-B34D-8763-B595990DD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9"/>
          <a:stretch/>
        </p:blipFill>
        <p:spPr>
          <a:xfrm>
            <a:off x="85592" y="735725"/>
            <a:ext cx="5674077" cy="5498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ABBDD-6833-7F43-907C-CD501E4A7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508" y="1408387"/>
            <a:ext cx="2551353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70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64FD2F-423D-9141-8C39-2D1E2A9C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37" y="747569"/>
            <a:ext cx="5392126" cy="53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46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422C29-72B4-D64B-BDB7-7C4315AF9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3" y="945932"/>
            <a:ext cx="7801545" cy="52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11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6D0233-F6EB-624D-AC5F-6A10211D3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" y="977868"/>
            <a:ext cx="6842236" cy="50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39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A1F9A-1138-E245-81E6-28B71775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30" y="910458"/>
            <a:ext cx="2875335" cy="5037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9D569-AB8D-2748-8B93-C3545020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81" y="910458"/>
            <a:ext cx="2875335" cy="50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6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2FF10A-6F87-BD4A-B415-99761AB5A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18" y="1503811"/>
            <a:ext cx="3045492" cy="4692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635739-9CB4-DA46-BBBA-11897424D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01" y="1503447"/>
            <a:ext cx="3045493" cy="469945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16FE1EC-D77E-4540-A7C5-943B8DFD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272" y="764907"/>
            <a:ext cx="2895948" cy="643481"/>
          </a:xfrm>
        </p:spPr>
        <p:txBody>
          <a:bodyPr/>
          <a:lstStyle/>
          <a:p>
            <a:pPr marL="0" indent="0" algn="ctr">
              <a:buNone/>
            </a:pPr>
            <a:r>
              <a:rPr lang="de-DE" sz="1600" dirty="0" err="1"/>
              <a:t>Consolidated</a:t>
            </a:r>
            <a:r>
              <a:rPr lang="de-DE" sz="1600" dirty="0"/>
              <a:t> </a:t>
            </a:r>
            <a:r>
              <a:rPr lang="de-DE" sz="1600" dirty="0" err="1"/>
              <a:t>Matlab</a:t>
            </a:r>
            <a:r>
              <a:rPr lang="de-DE" sz="1600" dirty="0"/>
              <a:t> </a:t>
            </a:r>
            <a:r>
              <a:rPr lang="de-DE" sz="1600" dirty="0" err="1"/>
              <a:t>implementation</a:t>
            </a:r>
            <a:endParaRPr lang="de-DE" sz="16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4A52DD2-C2F6-8D42-8D4C-BF55AEB051C5}"/>
              </a:ext>
            </a:extLst>
          </p:cNvPr>
          <p:cNvSpPr txBox="1">
            <a:spLocks/>
          </p:cNvSpPr>
          <p:nvPr/>
        </p:nvSpPr>
        <p:spPr bwMode="auto">
          <a:xfrm>
            <a:off x="1305789" y="764906"/>
            <a:ext cx="2895948" cy="643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sz="1600" kern="0" baseline="0" dirty="0" err="1"/>
              <a:t>Consolidated</a:t>
            </a:r>
            <a:r>
              <a:rPr lang="de-DE" sz="1600" kern="0" baseline="0" dirty="0"/>
              <a:t> Python </a:t>
            </a:r>
            <a:r>
              <a:rPr lang="de-DE" sz="1600" kern="0" baseline="0" dirty="0" err="1"/>
              <a:t>implementation</a:t>
            </a:r>
            <a:endParaRPr lang="de-DE" sz="1600" kern="0" baseline="0" dirty="0"/>
          </a:p>
        </p:txBody>
      </p:sp>
    </p:spTree>
    <p:extLst>
      <p:ext uri="{BB962C8B-B14F-4D97-AF65-F5344CB8AC3E}">
        <p14:creationId xmlns:p14="http://schemas.microsoft.com/office/powerpoint/2010/main" val="169094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</a:rPr>
              <a:t>Cartesian subsampling</a:t>
            </a:r>
          </a:p>
        </p:txBody>
      </p:sp>
      <p:grpSp>
        <p:nvGrpSpPr>
          <p:cNvPr id="2" name="Gruppieren 2"/>
          <p:cNvGrpSpPr>
            <a:grpSpLocks/>
          </p:cNvGrpSpPr>
          <p:nvPr/>
        </p:nvGrpSpPr>
        <p:grpSpPr bwMode="auto">
          <a:xfrm>
            <a:off x="1320800" y="2395538"/>
            <a:ext cx="7069138" cy="2454275"/>
            <a:chOff x="1158875" y="3629025"/>
            <a:chExt cx="7069138" cy="2454275"/>
          </a:xfrm>
        </p:grpSpPr>
        <p:pic>
          <p:nvPicPr>
            <p:cNvPr id="5124" name="Picture 5" descr="kspac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575" y="3629025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" name="Line 6"/>
            <p:cNvSpPr>
              <a:spLocks noChangeShapeType="1"/>
            </p:cNvSpPr>
            <p:nvPr/>
          </p:nvSpPr>
          <p:spPr bwMode="auto">
            <a:xfrm>
              <a:off x="1171575" y="363855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26" name="Line 8"/>
            <p:cNvSpPr>
              <a:spLocks noChangeShapeType="1"/>
            </p:cNvSpPr>
            <p:nvPr/>
          </p:nvSpPr>
          <p:spPr bwMode="auto">
            <a:xfrm>
              <a:off x="1168400" y="391160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27" name="Line 10"/>
            <p:cNvSpPr>
              <a:spLocks noChangeShapeType="1"/>
            </p:cNvSpPr>
            <p:nvPr/>
          </p:nvSpPr>
          <p:spPr bwMode="auto">
            <a:xfrm>
              <a:off x="1168400" y="4178300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28" name="Line 12"/>
            <p:cNvSpPr>
              <a:spLocks noChangeShapeType="1"/>
            </p:cNvSpPr>
            <p:nvPr/>
          </p:nvSpPr>
          <p:spPr bwMode="auto">
            <a:xfrm>
              <a:off x="1158875" y="443547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29" name="Line 14"/>
            <p:cNvSpPr>
              <a:spLocks noChangeShapeType="1"/>
            </p:cNvSpPr>
            <p:nvPr/>
          </p:nvSpPr>
          <p:spPr bwMode="auto">
            <a:xfrm>
              <a:off x="1165225" y="47085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30" name="Line 16"/>
            <p:cNvSpPr>
              <a:spLocks noChangeShapeType="1"/>
            </p:cNvSpPr>
            <p:nvPr/>
          </p:nvSpPr>
          <p:spPr bwMode="auto">
            <a:xfrm>
              <a:off x="1165225" y="49752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31" name="Line 18"/>
            <p:cNvSpPr>
              <a:spLocks noChangeShapeType="1"/>
            </p:cNvSpPr>
            <p:nvPr/>
          </p:nvSpPr>
          <p:spPr bwMode="auto">
            <a:xfrm>
              <a:off x="1168400" y="523557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32" name="Line 20"/>
            <p:cNvSpPr>
              <a:spLocks noChangeShapeType="1"/>
            </p:cNvSpPr>
            <p:nvPr/>
          </p:nvSpPr>
          <p:spPr bwMode="auto">
            <a:xfrm>
              <a:off x="1174750" y="55086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33" name="Line 22"/>
            <p:cNvSpPr>
              <a:spLocks noChangeShapeType="1"/>
            </p:cNvSpPr>
            <p:nvPr/>
          </p:nvSpPr>
          <p:spPr bwMode="auto">
            <a:xfrm>
              <a:off x="1174750" y="577532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34" name="Line 24"/>
            <p:cNvSpPr>
              <a:spLocks noChangeShapeType="1"/>
            </p:cNvSpPr>
            <p:nvPr/>
          </p:nvSpPr>
          <p:spPr bwMode="auto">
            <a:xfrm>
              <a:off x="1168400" y="6035675"/>
              <a:ext cx="2438400" cy="0"/>
            </a:xfrm>
            <a:prstGeom prst="line">
              <a:avLst/>
            </a:prstGeom>
            <a:noFill/>
            <a:ln w="25400">
              <a:solidFill>
                <a:srgbClr val="F7014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3886200" y="4308475"/>
              <a:ext cx="809625" cy="900113"/>
              <a:chOff x="2448" y="2714"/>
              <a:chExt cx="510" cy="567"/>
            </a:xfrm>
          </p:grpSpPr>
          <p:sp>
            <p:nvSpPr>
              <p:cNvPr id="5139" name="Rectangle 26"/>
              <p:cNvSpPr>
                <a:spLocks noChangeArrowheads="1"/>
              </p:cNvSpPr>
              <p:nvPr/>
            </p:nvSpPr>
            <p:spPr bwMode="auto">
              <a:xfrm>
                <a:off x="2478" y="2714"/>
                <a:ext cx="4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GB" sz="2400" baseline="0"/>
                  <a:t>IFT</a:t>
                </a:r>
                <a:endParaRPr lang="de-DE" sz="2400" baseline="0"/>
              </a:p>
            </p:txBody>
          </p:sp>
          <p:sp>
            <p:nvSpPr>
              <p:cNvPr id="5140" name="Rectangle 27"/>
              <p:cNvSpPr>
                <a:spLocks noChangeArrowheads="1"/>
              </p:cNvSpPr>
              <p:nvPr/>
            </p:nvSpPr>
            <p:spPr bwMode="auto">
              <a:xfrm>
                <a:off x="2448" y="2762"/>
                <a:ext cx="510" cy="5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GB" sz="4800" baseline="0"/>
                  <a:t>→</a:t>
                </a:r>
                <a:endParaRPr lang="de-DE" sz="4800" baseline="0"/>
              </a:p>
            </p:txBody>
          </p:sp>
        </p:grpSp>
        <p:pic>
          <p:nvPicPr>
            <p:cNvPr id="5136" name="Picture 29" descr="subsampling_cartesian_R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425" y="36449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5137" name="Object 19"/>
            <p:cNvGraphicFramePr>
              <a:graphicFrameLocks noChangeAspect="1"/>
            </p:cNvGraphicFramePr>
            <p:nvPr/>
          </p:nvGraphicFramePr>
          <p:xfrm>
            <a:off x="3681413" y="3641725"/>
            <a:ext cx="668337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Equation" r:id="rId6" imgW="406400" imgH="203200" progId="Equation.3">
                    <p:embed/>
                  </p:oleObj>
                </mc:Choice>
                <mc:Fallback>
                  <p:oleObj name="Equation" r:id="rId6" imgW="406400" imgH="203200" progId="Equation.3">
                    <p:embed/>
                    <p:pic>
                      <p:nvPicPr>
                        <p:cNvPr id="513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1413" y="3641725"/>
                          <a:ext cx="668337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8" name="Object 20"/>
            <p:cNvGraphicFramePr>
              <a:graphicFrameLocks noChangeAspect="1"/>
            </p:cNvGraphicFramePr>
            <p:nvPr/>
          </p:nvGraphicFramePr>
          <p:xfrm>
            <a:off x="7602538" y="4473575"/>
            <a:ext cx="625475" cy="582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Equation" r:id="rId8" imgW="381184" imgH="354743" progId="Equation.3">
                    <p:embed/>
                  </p:oleObj>
                </mc:Choice>
                <mc:Fallback>
                  <p:oleObj name="Equation" r:id="rId8" imgW="381184" imgH="354743" progId="Equation.3">
                    <p:embed/>
                    <p:pic>
                      <p:nvPicPr>
                        <p:cNvPr id="513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02538" y="4473575"/>
                          <a:ext cx="625475" cy="582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1868489"/>
            <a:ext cx="8343900" cy="3922712"/>
          </a:xfrm>
        </p:spPr>
        <p:txBody>
          <a:bodyPr/>
          <a:lstStyle/>
          <a:p>
            <a:r>
              <a:rPr lang="de-DE" dirty="0"/>
              <a:t>Aliasing </a:t>
            </a:r>
            <a:r>
              <a:rPr lang="de-DE" dirty="0" err="1"/>
              <a:t>for</a:t>
            </a:r>
            <a:r>
              <a:rPr lang="de-DE" dirty="0"/>
              <a:t> non-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subsampling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Iterative </a:t>
            </a:r>
            <a:r>
              <a:rPr lang="de-DE" dirty="0" err="1"/>
              <a:t>reconstruction</a:t>
            </a:r>
            <a:r>
              <a:rPr lang="de-DE" dirty="0"/>
              <a:t>: GD, </a:t>
            </a:r>
            <a:r>
              <a:rPr lang="de-DE" dirty="0" err="1"/>
              <a:t>and</a:t>
            </a:r>
            <a:r>
              <a:rPr lang="de-DE" dirty="0"/>
              <a:t> CG</a:t>
            </a:r>
          </a:p>
          <a:p>
            <a:endParaRPr lang="de-DE" dirty="0"/>
          </a:p>
          <a:p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Noise </a:t>
            </a:r>
            <a:r>
              <a:rPr lang="de-DE" dirty="0" err="1"/>
              <a:t>propagation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72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6841" y="4554096"/>
            <a:ext cx="8618483" cy="104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sz="1600" baseline="0" dirty="0"/>
              <a:t>Challenge </a:t>
            </a:r>
            <a:r>
              <a:rPr lang="de-DE" sz="1600" baseline="0" dirty="0" err="1"/>
              <a:t>submissions</a:t>
            </a:r>
            <a:r>
              <a:rPr lang="de-DE" sz="1600" baseline="0" dirty="0"/>
              <a:t> </a:t>
            </a:r>
            <a:r>
              <a:rPr lang="de-DE" sz="1600" baseline="0" dirty="0" err="1"/>
              <a:t>and</a:t>
            </a:r>
            <a:r>
              <a:rPr lang="de-DE" sz="1600" baseline="0" dirty="0"/>
              <a:t> </a:t>
            </a:r>
            <a:r>
              <a:rPr lang="de-DE" sz="1600" baseline="0" dirty="0" err="1"/>
              <a:t>data</a:t>
            </a:r>
            <a:r>
              <a:rPr lang="de-DE" sz="1600" baseline="0" dirty="0"/>
              <a:t>: https://</a:t>
            </a:r>
            <a:r>
              <a:rPr lang="de-DE" sz="1600" baseline="0" dirty="0" err="1"/>
              <a:t>ismrm.github.io</a:t>
            </a:r>
            <a:r>
              <a:rPr lang="de-DE" sz="1600" baseline="0" dirty="0"/>
              <a:t>/</a:t>
            </a:r>
            <a:r>
              <a:rPr lang="de-DE" sz="1600" baseline="0" dirty="0" err="1"/>
              <a:t>rrsg</a:t>
            </a:r>
            <a:r>
              <a:rPr lang="de-DE" sz="1600" baseline="0" dirty="0"/>
              <a:t>/</a:t>
            </a:r>
            <a:r>
              <a:rPr lang="de-DE" sz="1600" baseline="0" dirty="0" err="1"/>
              <a:t>challenge_one</a:t>
            </a:r>
            <a:r>
              <a:rPr lang="de-DE" sz="1600" baseline="0" dirty="0"/>
              <a:t>/</a:t>
            </a:r>
          </a:p>
          <a:p>
            <a:pPr marL="0" indent="0">
              <a:buFontTx/>
              <a:buNone/>
            </a:pPr>
            <a:r>
              <a:rPr lang="de-DE" sz="1600" baseline="0" dirty="0"/>
              <a:t>Reference </a:t>
            </a:r>
            <a:r>
              <a:rPr lang="de-DE" sz="1600" baseline="0" dirty="0" err="1"/>
              <a:t>implementations</a:t>
            </a:r>
            <a:r>
              <a:rPr lang="de-DE" sz="1600" baseline="0" dirty="0"/>
              <a:t>, </a:t>
            </a:r>
            <a:r>
              <a:rPr lang="de-DE" sz="1600" baseline="0" dirty="0" err="1"/>
              <a:t>evaluation</a:t>
            </a:r>
            <a:r>
              <a:rPr lang="de-DE" sz="1600" baseline="0" dirty="0"/>
              <a:t> </a:t>
            </a:r>
            <a:r>
              <a:rPr lang="de-DE" sz="1600" baseline="0" dirty="0" err="1"/>
              <a:t>scripts</a:t>
            </a:r>
            <a:r>
              <a:rPr lang="de-DE" sz="1600" baseline="0" dirty="0"/>
              <a:t>: https://</a:t>
            </a:r>
            <a:r>
              <a:rPr lang="de-DE" sz="1600" baseline="0" dirty="0" err="1"/>
              <a:t>github.com</a:t>
            </a:r>
            <a:r>
              <a:rPr lang="de-DE" sz="1600" baseline="0" dirty="0"/>
              <a:t>/ISMRM/rrsg_challenge_01</a:t>
            </a:r>
          </a:p>
          <a:p>
            <a:pPr marL="0" indent="0">
              <a:buFontTx/>
              <a:buNone/>
            </a:pPr>
            <a:r>
              <a:rPr lang="de-DE" sz="1600" baseline="0" dirty="0" err="1"/>
              <a:t>Supplementary</a:t>
            </a:r>
            <a:r>
              <a:rPr lang="de-DE" sz="1600" baseline="0" dirty="0"/>
              <a:t> spiral </a:t>
            </a:r>
            <a:r>
              <a:rPr lang="de-DE" sz="1600" baseline="0" dirty="0" err="1"/>
              <a:t>brain</a:t>
            </a:r>
            <a:r>
              <a:rPr lang="de-DE" sz="1600" baseline="0" dirty="0"/>
              <a:t> </a:t>
            </a:r>
            <a:r>
              <a:rPr lang="de-DE" sz="1600" baseline="0" dirty="0" err="1"/>
              <a:t>and</a:t>
            </a:r>
            <a:r>
              <a:rPr lang="de-DE" sz="1600" baseline="0" dirty="0"/>
              <a:t> radial </a:t>
            </a:r>
            <a:r>
              <a:rPr lang="de-DE" sz="1600" baseline="0" dirty="0" err="1"/>
              <a:t>cardiac</a:t>
            </a:r>
            <a:r>
              <a:rPr lang="de-DE" sz="1600" baseline="0" dirty="0"/>
              <a:t> </a:t>
            </a:r>
            <a:r>
              <a:rPr lang="de-DE" sz="1600" baseline="0" dirty="0" err="1"/>
              <a:t>data</a:t>
            </a:r>
            <a:r>
              <a:rPr lang="de-DE" sz="1600" baseline="0" dirty="0"/>
              <a:t>: https://</a:t>
            </a:r>
            <a:r>
              <a:rPr lang="de-DE" sz="1600" baseline="0" dirty="0" err="1"/>
              <a:t>doi.org</a:t>
            </a:r>
            <a:r>
              <a:rPr lang="de-DE" sz="1600" baseline="0" dirty="0"/>
              <a:t>/10.5281/zenodo.3975887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837FA-49E8-744D-A866-514AE2FCD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38"/>
          <a:stretch/>
        </p:blipFill>
        <p:spPr>
          <a:xfrm>
            <a:off x="1115605" y="999102"/>
            <a:ext cx="7429458" cy="32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7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72E6-0009-3542-BFDB-88506B1A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30530"/>
            <a:ext cx="8343900" cy="681038"/>
          </a:xfrm>
        </p:spPr>
        <p:txBody>
          <a:bodyPr/>
          <a:lstStyle/>
          <a:p>
            <a:r>
              <a:rPr lang="en-DE" dirty="0"/>
              <a:t>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95668-318B-D34F-9E39-851B19F51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3" y="988624"/>
            <a:ext cx="4204003" cy="542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ABA29-8CE4-7244-BB9C-459C1487D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1820" y="1439959"/>
            <a:ext cx="3874980" cy="49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2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>
                <a:latin typeface="Arial" charset="0"/>
              </a:rPr>
              <a:t>Cartesian</a:t>
            </a:r>
            <a:r>
              <a:rPr lang="de-DE" dirty="0">
                <a:latin typeface="Arial" charset="0"/>
              </a:rPr>
              <a:t> SENSE</a:t>
            </a:r>
          </a:p>
        </p:txBody>
      </p:sp>
      <p:pic>
        <p:nvPicPr>
          <p:cNvPr id="6147" name="Picture 176" descr="brainT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r="14069"/>
          <a:stretch>
            <a:fillRect/>
          </a:stretch>
        </p:blipFill>
        <p:spPr bwMode="auto">
          <a:xfrm>
            <a:off x="914400" y="1960563"/>
            <a:ext cx="184785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208"/>
          <p:cNvSpPr>
            <a:spLocks noChangeArrowheads="1"/>
          </p:cNvSpPr>
          <p:nvPr/>
        </p:nvSpPr>
        <p:spPr bwMode="auto">
          <a:xfrm>
            <a:off x="833438" y="4435475"/>
            <a:ext cx="71437" cy="71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3" name="Rectangle 210"/>
          <p:cNvSpPr>
            <a:spLocks noChangeArrowheads="1"/>
          </p:cNvSpPr>
          <p:nvPr/>
        </p:nvSpPr>
        <p:spPr bwMode="auto">
          <a:xfrm>
            <a:off x="833438" y="5372100"/>
            <a:ext cx="71437" cy="71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7218" name="Picture 5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10025"/>
            <a:ext cx="7392988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3543300" y="1658938"/>
            <a:ext cx="4257675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de-DE" sz="2000" baseline="0" dirty="0"/>
              <a:t>T2 </a:t>
            </a:r>
            <a:r>
              <a:rPr lang="de-DE" sz="2000" baseline="0" dirty="0" err="1"/>
              <a:t>weighted</a:t>
            </a:r>
            <a:r>
              <a:rPr lang="de-DE" sz="2000" baseline="0" dirty="0"/>
              <a:t> </a:t>
            </a:r>
            <a:r>
              <a:rPr lang="de-DE" sz="2000" baseline="0" dirty="0" err="1"/>
              <a:t>brain</a:t>
            </a:r>
            <a:r>
              <a:rPr lang="de-DE" sz="2000" baseline="0" dirty="0"/>
              <a:t> </a:t>
            </a:r>
            <a:r>
              <a:rPr lang="de-DE" sz="2000" baseline="0" dirty="0" err="1"/>
              <a:t>scan</a:t>
            </a:r>
            <a:endParaRPr lang="de-DE" sz="2000" baseline="0" dirty="0"/>
          </a:p>
          <a:p>
            <a:pPr eaLnBrk="1" hangingPunct="1">
              <a:defRPr/>
            </a:pPr>
            <a:endParaRPr lang="de-DE" sz="2000" baseline="0" dirty="0"/>
          </a:p>
          <a:p>
            <a:pPr eaLnBrk="1" hangingPunct="1">
              <a:defRPr/>
            </a:pPr>
            <a:r>
              <a:rPr lang="de-DE" sz="2000" baseline="0" dirty="0"/>
              <a:t>4-Channel </a:t>
            </a:r>
            <a:r>
              <a:rPr lang="de-DE" sz="2000" baseline="0" dirty="0" err="1"/>
              <a:t>receive</a:t>
            </a:r>
            <a:r>
              <a:rPr lang="de-DE" sz="2000" baseline="0" dirty="0"/>
              <a:t> </a:t>
            </a:r>
            <a:r>
              <a:rPr lang="de-DE" sz="2000" baseline="0" dirty="0" err="1"/>
              <a:t>coil</a:t>
            </a:r>
            <a:endParaRPr lang="de-DE" sz="2000" baseline="0" dirty="0"/>
          </a:p>
          <a:p>
            <a:pPr eaLnBrk="1" hangingPunct="1">
              <a:defRPr/>
            </a:pPr>
            <a:endParaRPr lang="de-DE" sz="2000" baseline="0" dirty="0"/>
          </a:p>
          <a:p>
            <a:pPr eaLnBrk="1" hangingPunct="1">
              <a:defRPr/>
            </a:pPr>
            <a:r>
              <a:rPr lang="de-DE" sz="2000" baseline="0" dirty="0" err="1"/>
              <a:t>Sensitivities</a:t>
            </a:r>
            <a:r>
              <a:rPr lang="de-DE" sz="2000" baseline="0" dirty="0"/>
              <a:t> </a:t>
            </a:r>
            <a:r>
              <a:rPr lang="de-DE" sz="2000" baseline="0" dirty="0" err="1"/>
              <a:t>are</a:t>
            </a:r>
            <a:r>
              <a:rPr lang="de-DE" sz="2000" baseline="0" dirty="0"/>
              <a:t> </a:t>
            </a:r>
            <a:r>
              <a:rPr lang="de-DE" sz="2000" baseline="0" dirty="0" err="1"/>
              <a:t>known</a:t>
            </a:r>
            <a:endParaRPr lang="de-DE" sz="2000" baseline="0" dirty="0"/>
          </a:p>
          <a:p>
            <a:pPr eaLnBrk="1" hangingPunct="1">
              <a:defRPr/>
            </a:pPr>
            <a:endParaRPr lang="de-DE" sz="2000" baseline="0" dirty="0"/>
          </a:p>
          <a:p>
            <a:pPr eaLnBrk="1" hangingPunct="1">
              <a:defRPr/>
            </a:pPr>
            <a:endParaRPr lang="de-DE" sz="2000" baseline="0" dirty="0"/>
          </a:p>
          <a:p>
            <a:pPr marL="0" indent="0" eaLnBrk="1" hangingPunct="1">
              <a:buFontTx/>
              <a:buNone/>
              <a:defRPr/>
            </a:pPr>
            <a:endParaRPr lang="de-DE" sz="2000" baseline="0" dirty="0"/>
          </a:p>
        </p:txBody>
      </p:sp>
      <p:sp>
        <p:nvSpPr>
          <p:cNvPr id="6156" name="Rectangle 15"/>
          <p:cNvSpPr>
            <a:spLocks noChangeArrowheads="1"/>
          </p:cNvSpPr>
          <p:nvPr/>
        </p:nvSpPr>
        <p:spPr bwMode="auto">
          <a:xfrm>
            <a:off x="5495925" y="5988050"/>
            <a:ext cx="3505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nl-NL" baseline="0" dirty="0" err="1"/>
              <a:t>Pruessmann</a:t>
            </a:r>
            <a:r>
              <a:rPr lang="en-GB" baseline="0" dirty="0"/>
              <a:t> </a:t>
            </a:r>
            <a:r>
              <a:rPr lang="da-DK" baseline="0" dirty="0"/>
              <a:t>et al., MRM 42</a:t>
            </a:r>
            <a:r>
              <a:rPr lang="de-DE" baseline="0" dirty="0"/>
              <a:t>: 952-962 (1999)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>
                <a:latin typeface="Arial" charset="0"/>
              </a:rPr>
              <a:t>Cartesian</a:t>
            </a:r>
            <a:r>
              <a:rPr lang="de-DE" dirty="0">
                <a:latin typeface="Arial" charset="0"/>
              </a:rPr>
              <a:t> SENSE</a:t>
            </a:r>
          </a:p>
        </p:txBody>
      </p:sp>
      <p:pic>
        <p:nvPicPr>
          <p:cNvPr id="7171" name="Picture 176" descr="brainT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1857375"/>
            <a:ext cx="2505075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77" descr="brainT2_sense_subsampli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57375"/>
            <a:ext cx="1749425" cy="36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Line 181"/>
          <p:cNvSpPr>
            <a:spLocks noChangeShapeType="1"/>
          </p:cNvSpPr>
          <p:nvPr/>
        </p:nvSpPr>
        <p:spPr bwMode="auto">
          <a:xfrm>
            <a:off x="6964363" y="1857375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4" name="Line 182"/>
          <p:cNvSpPr>
            <a:spLocks noChangeShapeType="1"/>
          </p:cNvSpPr>
          <p:nvPr/>
        </p:nvSpPr>
        <p:spPr bwMode="auto">
          <a:xfrm>
            <a:off x="7539038" y="1857375"/>
            <a:ext cx="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5" name="Line 183"/>
          <p:cNvSpPr>
            <a:spLocks noChangeShapeType="1"/>
          </p:cNvSpPr>
          <p:nvPr/>
        </p:nvSpPr>
        <p:spPr bwMode="auto">
          <a:xfrm>
            <a:off x="6962775" y="3648075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6" name="Line 185"/>
          <p:cNvSpPr>
            <a:spLocks noChangeShapeType="1"/>
          </p:cNvSpPr>
          <p:nvPr/>
        </p:nvSpPr>
        <p:spPr bwMode="auto">
          <a:xfrm>
            <a:off x="2643188" y="4583113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7" name="Line 186"/>
          <p:cNvSpPr>
            <a:spLocks noChangeShapeType="1"/>
          </p:cNvSpPr>
          <p:nvPr/>
        </p:nvSpPr>
        <p:spPr bwMode="auto">
          <a:xfrm>
            <a:off x="3074988" y="4583113"/>
            <a:ext cx="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8" name="Line 187"/>
          <p:cNvSpPr>
            <a:spLocks noChangeShapeType="1"/>
          </p:cNvSpPr>
          <p:nvPr/>
        </p:nvSpPr>
        <p:spPr bwMode="auto">
          <a:xfrm>
            <a:off x="2643188" y="54483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87" name="Rectangle 197"/>
          <p:cNvSpPr>
            <a:spLocks noChangeArrowheads="1"/>
          </p:cNvSpPr>
          <p:nvPr/>
        </p:nvSpPr>
        <p:spPr bwMode="auto">
          <a:xfrm>
            <a:off x="5781675" y="2500313"/>
            <a:ext cx="71438" cy="71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188" name="Rectangle 198"/>
          <p:cNvSpPr>
            <a:spLocks noChangeArrowheads="1"/>
          </p:cNvSpPr>
          <p:nvPr/>
        </p:nvSpPr>
        <p:spPr bwMode="auto">
          <a:xfrm>
            <a:off x="5781675" y="3336925"/>
            <a:ext cx="71438" cy="71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189" name="Line 199"/>
          <p:cNvSpPr>
            <a:spLocks noChangeShapeType="1"/>
          </p:cNvSpPr>
          <p:nvPr/>
        </p:nvSpPr>
        <p:spPr bwMode="auto">
          <a:xfrm>
            <a:off x="5883275" y="2360613"/>
            <a:ext cx="863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0" name="Line 200"/>
          <p:cNvSpPr>
            <a:spLocks noChangeShapeType="1"/>
          </p:cNvSpPr>
          <p:nvPr/>
        </p:nvSpPr>
        <p:spPr bwMode="auto">
          <a:xfrm>
            <a:off x="6386513" y="2360613"/>
            <a:ext cx="0" cy="865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1" name="Line 201"/>
          <p:cNvSpPr>
            <a:spLocks noChangeShapeType="1"/>
          </p:cNvSpPr>
          <p:nvPr/>
        </p:nvSpPr>
        <p:spPr bwMode="auto">
          <a:xfrm>
            <a:off x="5883275" y="3225800"/>
            <a:ext cx="863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4" name="Rectangle 204"/>
          <p:cNvSpPr>
            <a:spLocks noChangeArrowheads="1"/>
          </p:cNvSpPr>
          <p:nvPr/>
        </p:nvSpPr>
        <p:spPr bwMode="auto">
          <a:xfrm>
            <a:off x="1328738" y="2016125"/>
            <a:ext cx="71437" cy="71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196" name="Rectangle 206"/>
          <p:cNvSpPr>
            <a:spLocks noChangeArrowheads="1"/>
          </p:cNvSpPr>
          <p:nvPr/>
        </p:nvSpPr>
        <p:spPr bwMode="auto">
          <a:xfrm>
            <a:off x="1328738" y="2951163"/>
            <a:ext cx="71437" cy="71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198" name="Rectangle 208"/>
          <p:cNvSpPr>
            <a:spLocks noChangeArrowheads="1"/>
          </p:cNvSpPr>
          <p:nvPr/>
        </p:nvSpPr>
        <p:spPr bwMode="auto">
          <a:xfrm>
            <a:off x="1328738" y="3816350"/>
            <a:ext cx="71437" cy="71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00" name="Rectangle 210"/>
          <p:cNvSpPr>
            <a:spLocks noChangeArrowheads="1"/>
          </p:cNvSpPr>
          <p:nvPr/>
        </p:nvSpPr>
        <p:spPr bwMode="auto">
          <a:xfrm>
            <a:off x="1328738" y="4752975"/>
            <a:ext cx="71437" cy="71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01" name="Rectangle 234"/>
          <p:cNvSpPr>
            <a:spLocks noChangeArrowheads="1"/>
          </p:cNvSpPr>
          <p:nvPr/>
        </p:nvSpPr>
        <p:spPr bwMode="auto">
          <a:xfrm>
            <a:off x="3868738" y="2384425"/>
            <a:ext cx="179387" cy="179388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02" name="Rectangle 235"/>
          <p:cNvSpPr>
            <a:spLocks noChangeArrowheads="1"/>
          </p:cNvSpPr>
          <p:nvPr/>
        </p:nvSpPr>
        <p:spPr bwMode="auto">
          <a:xfrm>
            <a:off x="4048125" y="2384425"/>
            <a:ext cx="179388" cy="179388"/>
          </a:xfrm>
          <a:prstGeom prst="rect">
            <a:avLst/>
          </a:prstGeom>
          <a:solidFill>
            <a:srgbClr val="DCDC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03" name="Rectangle 236"/>
          <p:cNvSpPr>
            <a:spLocks noChangeArrowheads="1"/>
          </p:cNvSpPr>
          <p:nvPr/>
        </p:nvSpPr>
        <p:spPr bwMode="auto">
          <a:xfrm>
            <a:off x="3868738" y="2744788"/>
            <a:ext cx="179387" cy="179387"/>
          </a:xfrm>
          <a:prstGeom prst="rect">
            <a:avLst/>
          </a:prstGeom>
          <a:solidFill>
            <a:srgbClr val="F9F9F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04" name="Rectangle 237"/>
          <p:cNvSpPr>
            <a:spLocks noChangeArrowheads="1"/>
          </p:cNvSpPr>
          <p:nvPr/>
        </p:nvSpPr>
        <p:spPr bwMode="auto">
          <a:xfrm>
            <a:off x="4048125" y="2744788"/>
            <a:ext cx="179388" cy="179387"/>
          </a:xfrm>
          <a:prstGeom prst="rect">
            <a:avLst/>
          </a:prstGeom>
          <a:solidFill>
            <a:srgbClr val="D0D0D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05" name="Rectangle 239"/>
          <p:cNvSpPr>
            <a:spLocks noChangeArrowheads="1"/>
          </p:cNvSpPr>
          <p:nvPr/>
        </p:nvSpPr>
        <p:spPr bwMode="auto">
          <a:xfrm>
            <a:off x="3868738" y="2563813"/>
            <a:ext cx="179387" cy="179387"/>
          </a:xfrm>
          <a:prstGeom prst="rect">
            <a:avLst/>
          </a:prstGeom>
          <a:solidFill>
            <a:srgbClr val="A3A3A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06" name="Rectangle 240"/>
          <p:cNvSpPr>
            <a:spLocks noChangeArrowheads="1"/>
          </p:cNvSpPr>
          <p:nvPr/>
        </p:nvSpPr>
        <p:spPr bwMode="auto">
          <a:xfrm>
            <a:off x="4048125" y="2563813"/>
            <a:ext cx="179388" cy="179387"/>
          </a:xfrm>
          <a:prstGeom prst="rect">
            <a:avLst/>
          </a:prstGeom>
          <a:solidFill>
            <a:srgbClr val="EEEEE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07" name="Rectangle 241"/>
          <p:cNvSpPr>
            <a:spLocks noChangeArrowheads="1"/>
          </p:cNvSpPr>
          <p:nvPr/>
        </p:nvSpPr>
        <p:spPr bwMode="auto">
          <a:xfrm>
            <a:off x="3868738" y="2924175"/>
            <a:ext cx="179387" cy="179388"/>
          </a:xfrm>
          <a:prstGeom prst="rect">
            <a:avLst/>
          </a:prstGeom>
          <a:solidFill>
            <a:srgbClr val="DFDFD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08" name="Rectangle 242"/>
          <p:cNvSpPr>
            <a:spLocks noChangeArrowheads="1"/>
          </p:cNvSpPr>
          <p:nvPr/>
        </p:nvSpPr>
        <p:spPr bwMode="auto">
          <a:xfrm>
            <a:off x="4048125" y="2924175"/>
            <a:ext cx="179388" cy="179388"/>
          </a:xfrm>
          <a:prstGeom prst="rect">
            <a:avLst/>
          </a:prstGeom>
          <a:solidFill>
            <a:srgbClr val="A9A9A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7209" name="Object 244"/>
          <p:cNvGraphicFramePr>
            <a:graphicFrameLocks noChangeAspect="1"/>
          </p:cNvGraphicFramePr>
          <p:nvPr/>
        </p:nvGraphicFramePr>
        <p:xfrm>
          <a:off x="3001963" y="2528888"/>
          <a:ext cx="5048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Formel" r:id="rId6" imgW="126770" imgH="101416" progId="Equation.3">
                  <p:embed/>
                </p:oleObj>
              </mc:Choice>
              <mc:Fallback>
                <p:oleObj name="Formel" r:id="rId6" imgW="126770" imgH="101416" progId="Equation.3">
                  <p:embed/>
                  <p:pic>
                    <p:nvPicPr>
                      <p:cNvPr id="7209" name="Object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2528888"/>
                        <a:ext cx="504825" cy="403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14" name="Object 250"/>
          <p:cNvGraphicFramePr>
            <a:graphicFrameLocks noChangeAspect="1"/>
          </p:cNvGraphicFramePr>
          <p:nvPr/>
        </p:nvGraphicFramePr>
        <p:xfrm>
          <a:off x="4586288" y="2587625"/>
          <a:ext cx="3032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Formel" r:id="rId8" imgW="75971" imgH="75971" progId="Equation.3">
                  <p:embed/>
                </p:oleObj>
              </mc:Choice>
              <mc:Fallback>
                <p:oleObj name="Formel" r:id="rId8" imgW="75971" imgH="75971" progId="Equation.3">
                  <p:embed/>
                  <p:pic>
                    <p:nvPicPr>
                      <p:cNvPr id="7214" name="Object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88" y="2587625"/>
                        <a:ext cx="303212" cy="301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4902200" y="4140200"/>
          <a:ext cx="3109913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Formel" r:id="rId10" imgW="1510772" imgH="939754" progId="Equation.3">
                  <p:embed/>
                </p:oleObj>
              </mc:Choice>
              <mc:Fallback>
                <p:oleObj name="Formel" r:id="rId10" imgW="1510772" imgH="939754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4140200"/>
                        <a:ext cx="3109913" cy="193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29"/>
          <p:cNvSpPr txBox="1">
            <a:spLocks noChangeArrowheads="1"/>
          </p:cNvSpPr>
          <p:nvPr/>
        </p:nvSpPr>
        <p:spPr bwMode="auto">
          <a:xfrm rot="-5400000">
            <a:off x="316706" y="2150269"/>
            <a:ext cx="7969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baseline="0"/>
              <a:t>Coil 1</a:t>
            </a:r>
          </a:p>
        </p:txBody>
      </p:sp>
      <p:sp>
        <p:nvSpPr>
          <p:cNvPr id="53" name="Text Box 29"/>
          <p:cNvSpPr txBox="1">
            <a:spLocks noChangeArrowheads="1"/>
          </p:cNvSpPr>
          <p:nvPr/>
        </p:nvSpPr>
        <p:spPr bwMode="auto">
          <a:xfrm rot="-5400000">
            <a:off x="316706" y="3064669"/>
            <a:ext cx="7969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baseline="0"/>
              <a:t>Coil 2</a:t>
            </a:r>
          </a:p>
        </p:txBody>
      </p:sp>
      <p:sp>
        <p:nvSpPr>
          <p:cNvPr id="54" name="Text Box 29"/>
          <p:cNvSpPr txBox="1">
            <a:spLocks noChangeArrowheads="1"/>
          </p:cNvSpPr>
          <p:nvPr/>
        </p:nvSpPr>
        <p:spPr bwMode="auto">
          <a:xfrm rot="-5400000">
            <a:off x="316706" y="3979069"/>
            <a:ext cx="7969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baseline="0"/>
              <a:t>Coil 3</a:t>
            </a: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 rot="-5400000">
            <a:off x="316706" y="4883944"/>
            <a:ext cx="7969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baseline="0"/>
              <a:t>Coil 4</a:t>
            </a:r>
          </a:p>
        </p:txBody>
      </p:sp>
      <p:pic>
        <p:nvPicPr>
          <p:cNvPr id="9" name="Bild 8" descr="latex-image-1.pdf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50" y="1930414"/>
            <a:ext cx="160000" cy="228572"/>
          </a:xfrm>
          <a:prstGeom prst="rect">
            <a:avLst/>
          </a:prstGeom>
        </p:spPr>
      </p:pic>
      <p:pic>
        <p:nvPicPr>
          <p:cNvPr id="10" name="Bild 9" descr="latex-image-1.pdf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0" y="2908314"/>
            <a:ext cx="160000" cy="228572"/>
          </a:xfrm>
          <a:prstGeom prst="rect">
            <a:avLst/>
          </a:prstGeom>
        </p:spPr>
      </p:pic>
      <p:pic>
        <p:nvPicPr>
          <p:cNvPr id="11" name="Bild 10" descr="latex-image-1.pdf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0" y="3737783"/>
            <a:ext cx="160000" cy="228572"/>
          </a:xfrm>
          <a:prstGeom prst="rect">
            <a:avLst/>
          </a:prstGeom>
        </p:spPr>
      </p:pic>
      <p:pic>
        <p:nvPicPr>
          <p:cNvPr id="12" name="Bild 11" descr="latex-image-1.pdf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0" y="4674408"/>
            <a:ext cx="160000" cy="228572"/>
          </a:xfrm>
          <a:prstGeom prst="rect">
            <a:avLst/>
          </a:prstGeom>
        </p:spPr>
      </p:pic>
      <p:pic>
        <p:nvPicPr>
          <p:cNvPr id="13" name="Bild 12" descr="latex-image-1.pdf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6" y="2427625"/>
            <a:ext cx="205715" cy="160000"/>
          </a:xfrm>
          <a:prstGeom prst="rect">
            <a:avLst/>
          </a:prstGeom>
        </p:spPr>
      </p:pic>
      <p:pic>
        <p:nvPicPr>
          <p:cNvPr id="14" name="Bild 13" descr="latex-image-1.pdf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6" y="3292644"/>
            <a:ext cx="205715" cy="160000"/>
          </a:xfrm>
          <a:prstGeom prst="rect">
            <a:avLst/>
          </a:prstGeom>
        </p:spPr>
      </p:pic>
      <p:pic>
        <p:nvPicPr>
          <p:cNvPr id="15" name="Bild 14" descr="latex-image-1.pdf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39" y="2718609"/>
            <a:ext cx="548572" cy="182857"/>
          </a:xfrm>
          <a:prstGeom prst="rect">
            <a:avLst/>
          </a:prstGeom>
        </p:spPr>
      </p:pic>
      <p:pic>
        <p:nvPicPr>
          <p:cNvPr id="16" name="Bild 15" descr="latex-image-1.pdf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02" y="4924029"/>
            <a:ext cx="644572" cy="210286"/>
          </a:xfrm>
          <a:prstGeom prst="rect">
            <a:avLst/>
          </a:prstGeom>
        </p:spPr>
      </p:pic>
      <p:pic>
        <p:nvPicPr>
          <p:cNvPr id="17" name="Bild 16" descr="latex-image-1.pdf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38" y="2669138"/>
            <a:ext cx="448000" cy="178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>
                <a:latin typeface="Arial" charset="0"/>
              </a:rPr>
              <a:t>Parallel Imaging: SENSE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8321" r="8925" b="14917"/>
          <a:stretch>
            <a:fillRect/>
          </a:stretch>
        </p:blipFill>
        <p:spPr bwMode="auto">
          <a:xfrm>
            <a:off x="923925" y="2495550"/>
            <a:ext cx="73056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29"/>
          <p:cNvSpPr txBox="1">
            <a:spLocks noChangeArrowheads="1"/>
          </p:cNvSpPr>
          <p:nvPr/>
        </p:nvSpPr>
        <p:spPr bwMode="auto">
          <a:xfrm>
            <a:off x="933450" y="2095500"/>
            <a:ext cx="2419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1800" baseline="0"/>
              <a:t>SENSE, R=2</a:t>
            </a:r>
          </a:p>
        </p:txBody>
      </p:sp>
      <p:sp>
        <p:nvSpPr>
          <p:cNvPr id="43" name="Text Box 29"/>
          <p:cNvSpPr txBox="1">
            <a:spLocks noChangeArrowheads="1"/>
          </p:cNvSpPr>
          <p:nvPr/>
        </p:nvSpPr>
        <p:spPr bwMode="auto">
          <a:xfrm>
            <a:off x="3367088" y="2097088"/>
            <a:ext cx="2419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1800" baseline="0"/>
              <a:t>SENSE, R=3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786438" y="2092325"/>
            <a:ext cx="2419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1800" baseline="0"/>
              <a:t>SENSE, R=4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4" t="50000" r="2144" b="1971"/>
          <a:stretch>
            <a:fillRect/>
          </a:stretch>
        </p:blipFill>
        <p:spPr bwMode="auto">
          <a:xfrm>
            <a:off x="5095875" y="2392363"/>
            <a:ext cx="244792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</a:rPr>
              <a:t>Radial Subsampling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8738" y="5362575"/>
            <a:ext cx="6235700" cy="542925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de-DE" sz="2000" dirty="0">
                <a:latin typeface="Arial" charset="0"/>
              </a:rPr>
              <a:t>Different </a:t>
            </a:r>
            <a:r>
              <a:rPr lang="de-DE" sz="2000" dirty="0" err="1">
                <a:latin typeface="Arial" charset="0"/>
              </a:rPr>
              <a:t>structure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of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aliasing</a:t>
            </a:r>
            <a:endParaRPr lang="de-DE" sz="2000" dirty="0">
              <a:latin typeface="Arial" charset="0"/>
            </a:endParaRPr>
          </a:p>
        </p:txBody>
      </p:sp>
      <p:pic>
        <p:nvPicPr>
          <p:cNvPr id="9221" name="Picture 5" descr="kspa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241617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Line 14"/>
          <p:cNvSpPr>
            <a:spLocks noChangeShapeType="1"/>
          </p:cNvSpPr>
          <p:nvPr/>
        </p:nvSpPr>
        <p:spPr bwMode="auto">
          <a:xfrm>
            <a:off x="1306513" y="3632200"/>
            <a:ext cx="2438400" cy="0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1106" r="50000" b="51407"/>
          <a:stretch>
            <a:fillRect/>
          </a:stretch>
        </p:blipFill>
        <p:spPr bwMode="auto">
          <a:xfrm>
            <a:off x="5086350" y="2401888"/>
            <a:ext cx="2478088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24" name="Line 14"/>
          <p:cNvSpPr>
            <a:spLocks noChangeShapeType="1"/>
          </p:cNvSpPr>
          <p:nvPr/>
        </p:nvSpPr>
        <p:spPr bwMode="auto">
          <a:xfrm flipV="1">
            <a:off x="2532063" y="2409825"/>
            <a:ext cx="0" cy="2438400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5" name="Line 14"/>
          <p:cNvSpPr>
            <a:spLocks noChangeShapeType="1"/>
          </p:cNvSpPr>
          <p:nvPr/>
        </p:nvSpPr>
        <p:spPr bwMode="auto">
          <a:xfrm flipV="1">
            <a:off x="1312863" y="2419350"/>
            <a:ext cx="2432050" cy="2438400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6" name="Line 14"/>
          <p:cNvSpPr>
            <a:spLocks noChangeShapeType="1"/>
          </p:cNvSpPr>
          <p:nvPr/>
        </p:nvSpPr>
        <p:spPr bwMode="auto">
          <a:xfrm flipH="1" flipV="1">
            <a:off x="1312863" y="2419350"/>
            <a:ext cx="2432050" cy="2438400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7" name="Line 14"/>
          <p:cNvSpPr>
            <a:spLocks noChangeShapeType="1"/>
          </p:cNvSpPr>
          <p:nvPr/>
        </p:nvSpPr>
        <p:spPr bwMode="auto">
          <a:xfrm flipV="1">
            <a:off x="1951038" y="2419350"/>
            <a:ext cx="1162050" cy="2428875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8" name="Line 14"/>
          <p:cNvSpPr>
            <a:spLocks noChangeShapeType="1"/>
          </p:cNvSpPr>
          <p:nvPr/>
        </p:nvSpPr>
        <p:spPr bwMode="auto">
          <a:xfrm flipH="1" flipV="1">
            <a:off x="1951038" y="2419350"/>
            <a:ext cx="1162050" cy="2428875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9" name="Line 14"/>
          <p:cNvSpPr>
            <a:spLocks noChangeShapeType="1"/>
          </p:cNvSpPr>
          <p:nvPr/>
        </p:nvSpPr>
        <p:spPr bwMode="auto">
          <a:xfrm flipV="1">
            <a:off x="1312863" y="3057525"/>
            <a:ext cx="2438400" cy="1143000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 flipH="1" flipV="1">
            <a:off x="1312863" y="3038475"/>
            <a:ext cx="2438400" cy="1209675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 flipH="1" flipV="1">
            <a:off x="2208213" y="2409825"/>
            <a:ext cx="657225" cy="2428875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 flipV="1">
            <a:off x="2284413" y="2419350"/>
            <a:ext cx="514350" cy="2419350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" name="Line 14"/>
          <p:cNvSpPr>
            <a:spLocks noChangeShapeType="1"/>
          </p:cNvSpPr>
          <p:nvPr/>
        </p:nvSpPr>
        <p:spPr bwMode="auto">
          <a:xfrm flipV="1">
            <a:off x="1712913" y="2428875"/>
            <a:ext cx="1628775" cy="2409825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 flipH="1" flipV="1">
            <a:off x="1712913" y="2419350"/>
            <a:ext cx="1628775" cy="2419350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 flipV="1">
            <a:off x="1312863" y="2724150"/>
            <a:ext cx="2432050" cy="1762125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 flipH="1" flipV="1">
            <a:off x="1322388" y="2774950"/>
            <a:ext cx="2422525" cy="1768475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 flipV="1">
            <a:off x="1322388" y="3327400"/>
            <a:ext cx="2422525" cy="568325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 flipH="1" flipV="1">
            <a:off x="1322388" y="3327400"/>
            <a:ext cx="2422525" cy="636588"/>
          </a:xfrm>
          <a:prstGeom prst="line">
            <a:avLst/>
          </a:prstGeom>
          <a:noFill/>
          <a:ln w="25400">
            <a:solidFill>
              <a:srgbClr val="F7014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9" name="Rectangle 27"/>
          <p:cNvSpPr>
            <a:spLocks noChangeArrowheads="1"/>
          </p:cNvSpPr>
          <p:nvPr/>
        </p:nvSpPr>
        <p:spPr bwMode="auto">
          <a:xfrm>
            <a:off x="4048125" y="3151188"/>
            <a:ext cx="8096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4800" baseline="0"/>
              <a:t>→</a:t>
            </a:r>
            <a:endParaRPr lang="de-DE" sz="4800" baseline="0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5095875" y="4876800"/>
            <a:ext cx="2447925" cy="361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de-DE" sz="1600" baseline="0" dirty="0">
                <a:latin typeface="Arial" charset="0"/>
              </a:rPr>
              <a:t>R=1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95875" y="4876800"/>
            <a:ext cx="2447925" cy="361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de-DE" sz="1600" baseline="0" dirty="0">
                <a:latin typeface="Arial" charset="0"/>
              </a:rPr>
              <a:t>R=8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614D01-BA71-6F4F-881C-AAF3189D6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888" y="3048000"/>
            <a:ext cx="5334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build="p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</a:rPr>
              <a:t>Spiral Subsampling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8738" y="5362575"/>
            <a:ext cx="6235700" cy="542925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de-DE" sz="2000" dirty="0">
                <a:latin typeface="Arial" charset="0"/>
              </a:rPr>
              <a:t>Different </a:t>
            </a:r>
            <a:r>
              <a:rPr lang="de-DE" sz="2000" dirty="0" err="1">
                <a:latin typeface="Arial" charset="0"/>
              </a:rPr>
              <a:t>structure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of</a:t>
            </a:r>
            <a:r>
              <a:rPr lang="de-DE" sz="2000" dirty="0">
                <a:latin typeface="Arial" charset="0"/>
              </a:rPr>
              <a:t> </a:t>
            </a:r>
            <a:r>
              <a:rPr lang="de-DE" sz="2000" dirty="0" err="1">
                <a:latin typeface="Arial" charset="0"/>
              </a:rPr>
              <a:t>aliasing</a:t>
            </a:r>
            <a:endParaRPr lang="de-DE" sz="2000" dirty="0">
              <a:latin typeface="Arial" charset="0"/>
            </a:endParaRPr>
          </a:p>
        </p:txBody>
      </p:sp>
      <p:pic>
        <p:nvPicPr>
          <p:cNvPr id="10244" name="Picture 5" descr="ksp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241617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27"/>
          <p:cNvSpPr>
            <a:spLocks noChangeArrowheads="1"/>
          </p:cNvSpPr>
          <p:nvPr/>
        </p:nvSpPr>
        <p:spPr bwMode="auto">
          <a:xfrm>
            <a:off x="4048125" y="3151188"/>
            <a:ext cx="8096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4800" baseline="0"/>
              <a:t>→</a:t>
            </a:r>
            <a:endParaRPr lang="de-DE" sz="4800" baseline="0"/>
          </a:p>
        </p:txBody>
      </p:sp>
      <p:pic>
        <p:nvPicPr>
          <p:cNvPr id="10247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416175"/>
            <a:ext cx="24384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Freeform 3"/>
          <p:cNvSpPr>
            <a:spLocks/>
          </p:cNvSpPr>
          <p:nvPr/>
        </p:nvSpPr>
        <p:spPr bwMode="auto">
          <a:xfrm>
            <a:off x="1344613" y="2444750"/>
            <a:ext cx="2403475" cy="2351088"/>
          </a:xfrm>
          <a:custGeom>
            <a:avLst/>
            <a:gdLst>
              <a:gd name="T0" fmla="*/ 1162956 w 5004"/>
              <a:gd name="T1" fmla="*/ 1092070 h 4950"/>
              <a:gd name="T2" fmla="*/ 1103896 w 5004"/>
              <a:gd name="T3" fmla="*/ 1142444 h 4950"/>
              <a:gd name="T4" fmla="*/ 1120702 w 5004"/>
              <a:gd name="T5" fmla="*/ 1209927 h 4950"/>
              <a:gd name="T6" fmla="*/ 1197048 w 5004"/>
              <a:gd name="T7" fmla="*/ 1260301 h 4950"/>
              <a:gd name="T8" fmla="*/ 1290199 w 5004"/>
              <a:gd name="T9" fmla="*/ 1226560 h 4950"/>
              <a:gd name="T10" fmla="*/ 1341577 w 5004"/>
              <a:gd name="T11" fmla="*/ 1117257 h 4950"/>
              <a:gd name="T12" fmla="*/ 1290199 w 5004"/>
              <a:gd name="T13" fmla="*/ 999876 h 4950"/>
              <a:gd name="T14" fmla="*/ 1154793 w 5004"/>
              <a:gd name="T15" fmla="*/ 940948 h 4950"/>
              <a:gd name="T16" fmla="*/ 1001621 w 5004"/>
              <a:gd name="T17" fmla="*/ 1007955 h 4950"/>
              <a:gd name="T18" fmla="*/ 942561 w 5004"/>
              <a:gd name="T19" fmla="*/ 1176186 h 4950"/>
              <a:gd name="T20" fmla="*/ 1035713 w 5004"/>
              <a:gd name="T21" fmla="*/ 1352495 h 4950"/>
              <a:gd name="T22" fmla="*/ 1239302 w 5004"/>
              <a:gd name="T23" fmla="*/ 1411423 h 4950"/>
              <a:gd name="T24" fmla="*/ 1443371 w 5004"/>
              <a:gd name="T25" fmla="*/ 1302121 h 4950"/>
              <a:gd name="T26" fmla="*/ 1494269 w 5004"/>
              <a:gd name="T27" fmla="*/ 1066883 h 4950"/>
              <a:gd name="T28" fmla="*/ 1358382 w 5004"/>
              <a:gd name="T29" fmla="*/ 848279 h 4950"/>
              <a:gd name="T30" fmla="*/ 1086610 w 5004"/>
              <a:gd name="T31" fmla="*/ 789826 h 4950"/>
              <a:gd name="T32" fmla="*/ 848929 w 5004"/>
              <a:gd name="T33" fmla="*/ 957581 h 4950"/>
              <a:gd name="T34" fmla="*/ 798032 w 5004"/>
              <a:gd name="T35" fmla="*/ 1251747 h 4950"/>
              <a:gd name="T36" fmla="*/ 993458 w 5004"/>
              <a:gd name="T37" fmla="*/ 1512171 h 4950"/>
              <a:gd name="T38" fmla="*/ 1324291 w 5004"/>
              <a:gd name="T39" fmla="*/ 1554466 h 4950"/>
              <a:gd name="T40" fmla="*/ 1604706 w 5004"/>
              <a:gd name="T41" fmla="*/ 1335862 h 4950"/>
              <a:gd name="T42" fmla="*/ 1638318 w 5004"/>
              <a:gd name="T43" fmla="*/ 974689 h 4950"/>
              <a:gd name="T44" fmla="*/ 1392474 w 5004"/>
              <a:gd name="T45" fmla="*/ 680524 h 4950"/>
              <a:gd name="T46" fmla="*/ 993458 w 5004"/>
              <a:gd name="T47" fmla="*/ 655337 h 4950"/>
              <a:gd name="T48" fmla="*/ 678951 w 5004"/>
              <a:gd name="T49" fmla="*/ 932394 h 4950"/>
              <a:gd name="T50" fmla="*/ 670788 w 5004"/>
              <a:gd name="T51" fmla="*/ 1361049 h 4950"/>
              <a:gd name="T52" fmla="*/ 976172 w 5004"/>
              <a:gd name="T53" fmla="*/ 1680401 h 4950"/>
              <a:gd name="T54" fmla="*/ 1443371 w 5004"/>
              <a:gd name="T55" fmla="*/ 1680401 h 4950"/>
              <a:gd name="T56" fmla="*/ 1774204 w 5004"/>
              <a:gd name="T57" fmla="*/ 1344416 h 4950"/>
              <a:gd name="T58" fmla="*/ 1757398 w 5004"/>
              <a:gd name="T59" fmla="*/ 848279 h 4950"/>
              <a:gd name="T60" fmla="*/ 1383831 w 5004"/>
              <a:gd name="T61" fmla="*/ 512294 h 4950"/>
              <a:gd name="T62" fmla="*/ 857572 w 5004"/>
              <a:gd name="T63" fmla="*/ 546035 h 4950"/>
              <a:gd name="T64" fmla="*/ 509453 w 5004"/>
              <a:gd name="T65" fmla="*/ 949502 h 4950"/>
              <a:gd name="T66" fmla="*/ 560351 w 5004"/>
              <a:gd name="T67" fmla="*/ 1495538 h 4950"/>
              <a:gd name="T68" fmla="*/ 1001621 w 5004"/>
              <a:gd name="T69" fmla="*/ 1856710 h 4950"/>
              <a:gd name="T70" fmla="*/ 1587420 w 5004"/>
              <a:gd name="T71" fmla="*/ 1781149 h 4950"/>
              <a:gd name="T72" fmla="*/ 1952825 w 5004"/>
              <a:gd name="T73" fmla="*/ 1302121 h 4950"/>
              <a:gd name="T74" fmla="*/ 1859193 w 5004"/>
              <a:gd name="T75" fmla="*/ 697157 h 4950"/>
              <a:gd name="T76" fmla="*/ 1341577 w 5004"/>
              <a:gd name="T77" fmla="*/ 335985 h 4950"/>
              <a:gd name="T78" fmla="*/ 696237 w 5004"/>
              <a:gd name="T79" fmla="*/ 453366 h 4950"/>
              <a:gd name="T80" fmla="*/ 331313 w 5004"/>
              <a:gd name="T81" fmla="*/ 999876 h 4950"/>
              <a:gd name="T82" fmla="*/ 475362 w 5004"/>
              <a:gd name="T83" fmla="*/ 1663293 h 4950"/>
              <a:gd name="T84" fmla="*/ 1069804 w 5004"/>
              <a:gd name="T85" fmla="*/ 2024940 h 4950"/>
              <a:gd name="T86" fmla="*/ 1757398 w 5004"/>
              <a:gd name="T87" fmla="*/ 1856710 h 4950"/>
              <a:gd name="T88" fmla="*/ 2122323 w 5004"/>
              <a:gd name="T89" fmla="*/ 1235114 h 4950"/>
              <a:gd name="T90" fmla="*/ 1926896 w 5004"/>
              <a:gd name="T91" fmla="*/ 520848 h 4950"/>
              <a:gd name="T92" fmla="*/ 1256588 w 5004"/>
              <a:gd name="T93" fmla="*/ 167755 h 4950"/>
              <a:gd name="T94" fmla="*/ 509453 w 5004"/>
              <a:gd name="T95" fmla="*/ 394913 h 4950"/>
              <a:gd name="T96" fmla="*/ 161335 w 5004"/>
              <a:gd name="T97" fmla="*/ 1100624 h 4950"/>
              <a:gd name="T98" fmla="*/ 424465 w 5004"/>
              <a:gd name="T99" fmla="*/ 1848156 h 4950"/>
              <a:gd name="T100" fmla="*/ 1171599 w 5004"/>
              <a:gd name="T101" fmla="*/ 2192695 h 4950"/>
              <a:gd name="T102" fmla="*/ 1952825 w 5004"/>
              <a:gd name="T103" fmla="*/ 1899005 h 4950"/>
              <a:gd name="T104" fmla="*/ 2292300 w 5004"/>
              <a:gd name="T105" fmla="*/ 1117257 h 4950"/>
              <a:gd name="T106" fmla="*/ 1952825 w 5004"/>
              <a:gd name="T107" fmla="*/ 327431 h 4950"/>
              <a:gd name="T108" fmla="*/ 1129344 w 5004"/>
              <a:gd name="T109" fmla="*/ 0 h 4950"/>
              <a:gd name="T110" fmla="*/ 305864 w 5004"/>
              <a:gd name="T111" fmla="*/ 369726 h 4950"/>
              <a:gd name="T112" fmla="*/ 0 w 5004"/>
              <a:gd name="T113" fmla="*/ 1226560 h 4950"/>
              <a:gd name="T114" fmla="*/ 407659 w 5004"/>
              <a:gd name="T115" fmla="*/ 2058206 h 4950"/>
              <a:gd name="T116" fmla="*/ 1316128 w 5004"/>
              <a:gd name="T117" fmla="*/ 2344292 h 4950"/>
              <a:gd name="T118" fmla="*/ 2165057 w 5004"/>
              <a:gd name="T119" fmla="*/ 1899005 h 49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004" h="4950">
                <a:moveTo>
                  <a:pt x="2475" y="2387"/>
                </a:moveTo>
                <a:lnTo>
                  <a:pt x="2493" y="2369"/>
                </a:lnTo>
                <a:lnTo>
                  <a:pt x="2493" y="2351"/>
                </a:lnTo>
                <a:lnTo>
                  <a:pt x="2493" y="2334"/>
                </a:lnTo>
                <a:lnTo>
                  <a:pt x="2475" y="2316"/>
                </a:lnTo>
                <a:lnTo>
                  <a:pt x="2458" y="2316"/>
                </a:lnTo>
                <a:lnTo>
                  <a:pt x="2440" y="2298"/>
                </a:lnTo>
                <a:lnTo>
                  <a:pt x="2422" y="2298"/>
                </a:lnTo>
                <a:lnTo>
                  <a:pt x="2405" y="2298"/>
                </a:lnTo>
                <a:lnTo>
                  <a:pt x="2387" y="2298"/>
                </a:lnTo>
                <a:lnTo>
                  <a:pt x="2369" y="2316"/>
                </a:lnTo>
                <a:lnTo>
                  <a:pt x="2352" y="2334"/>
                </a:lnTo>
                <a:lnTo>
                  <a:pt x="2334" y="2351"/>
                </a:lnTo>
                <a:lnTo>
                  <a:pt x="2316" y="2369"/>
                </a:lnTo>
                <a:lnTo>
                  <a:pt x="2299" y="2387"/>
                </a:lnTo>
                <a:lnTo>
                  <a:pt x="2299" y="2404"/>
                </a:lnTo>
                <a:lnTo>
                  <a:pt x="2299" y="2422"/>
                </a:lnTo>
                <a:lnTo>
                  <a:pt x="2299" y="2440"/>
                </a:lnTo>
                <a:lnTo>
                  <a:pt x="2299" y="2457"/>
                </a:lnTo>
                <a:lnTo>
                  <a:pt x="2299" y="2475"/>
                </a:lnTo>
                <a:lnTo>
                  <a:pt x="2299" y="2493"/>
                </a:lnTo>
                <a:lnTo>
                  <a:pt x="2316" y="2510"/>
                </a:lnTo>
                <a:lnTo>
                  <a:pt x="2316" y="2528"/>
                </a:lnTo>
                <a:lnTo>
                  <a:pt x="2334" y="2546"/>
                </a:lnTo>
                <a:lnTo>
                  <a:pt x="2352" y="2563"/>
                </a:lnTo>
                <a:lnTo>
                  <a:pt x="2352" y="2581"/>
                </a:lnTo>
                <a:lnTo>
                  <a:pt x="2369" y="2599"/>
                </a:lnTo>
                <a:lnTo>
                  <a:pt x="2387" y="2616"/>
                </a:lnTo>
                <a:lnTo>
                  <a:pt x="2422" y="2634"/>
                </a:lnTo>
                <a:lnTo>
                  <a:pt x="2440" y="2634"/>
                </a:lnTo>
                <a:lnTo>
                  <a:pt x="2458" y="2634"/>
                </a:lnTo>
                <a:lnTo>
                  <a:pt x="2493" y="2652"/>
                </a:lnTo>
                <a:lnTo>
                  <a:pt x="2511" y="2652"/>
                </a:lnTo>
                <a:lnTo>
                  <a:pt x="2546" y="2652"/>
                </a:lnTo>
                <a:lnTo>
                  <a:pt x="2564" y="2652"/>
                </a:lnTo>
                <a:lnTo>
                  <a:pt x="2599" y="2634"/>
                </a:lnTo>
                <a:lnTo>
                  <a:pt x="2617" y="2634"/>
                </a:lnTo>
                <a:lnTo>
                  <a:pt x="2652" y="2616"/>
                </a:lnTo>
                <a:lnTo>
                  <a:pt x="2670" y="2599"/>
                </a:lnTo>
                <a:lnTo>
                  <a:pt x="2687" y="2581"/>
                </a:lnTo>
                <a:lnTo>
                  <a:pt x="2723" y="2563"/>
                </a:lnTo>
                <a:lnTo>
                  <a:pt x="2741" y="2528"/>
                </a:lnTo>
                <a:lnTo>
                  <a:pt x="2758" y="2510"/>
                </a:lnTo>
                <a:lnTo>
                  <a:pt x="2776" y="2475"/>
                </a:lnTo>
                <a:lnTo>
                  <a:pt x="2776" y="2457"/>
                </a:lnTo>
                <a:lnTo>
                  <a:pt x="2794" y="2422"/>
                </a:lnTo>
                <a:lnTo>
                  <a:pt x="2794" y="2387"/>
                </a:lnTo>
                <a:lnTo>
                  <a:pt x="2794" y="2351"/>
                </a:lnTo>
                <a:lnTo>
                  <a:pt x="2794" y="2316"/>
                </a:lnTo>
                <a:lnTo>
                  <a:pt x="2794" y="2280"/>
                </a:lnTo>
                <a:lnTo>
                  <a:pt x="2794" y="2245"/>
                </a:lnTo>
                <a:lnTo>
                  <a:pt x="2776" y="2227"/>
                </a:lnTo>
                <a:lnTo>
                  <a:pt x="2758" y="2192"/>
                </a:lnTo>
                <a:lnTo>
                  <a:pt x="2741" y="2157"/>
                </a:lnTo>
                <a:lnTo>
                  <a:pt x="2723" y="2121"/>
                </a:lnTo>
                <a:lnTo>
                  <a:pt x="2687" y="2104"/>
                </a:lnTo>
                <a:lnTo>
                  <a:pt x="2670" y="2068"/>
                </a:lnTo>
                <a:lnTo>
                  <a:pt x="2634" y="2051"/>
                </a:lnTo>
                <a:lnTo>
                  <a:pt x="2599" y="2033"/>
                </a:lnTo>
                <a:lnTo>
                  <a:pt x="2564" y="2015"/>
                </a:lnTo>
                <a:lnTo>
                  <a:pt x="2528" y="1998"/>
                </a:lnTo>
                <a:lnTo>
                  <a:pt x="2493" y="1980"/>
                </a:lnTo>
                <a:lnTo>
                  <a:pt x="2440" y="1980"/>
                </a:lnTo>
                <a:lnTo>
                  <a:pt x="2405" y="1980"/>
                </a:lnTo>
                <a:lnTo>
                  <a:pt x="2369" y="1980"/>
                </a:lnTo>
                <a:lnTo>
                  <a:pt x="2316" y="1998"/>
                </a:lnTo>
                <a:lnTo>
                  <a:pt x="2281" y="1998"/>
                </a:lnTo>
                <a:lnTo>
                  <a:pt x="2245" y="2015"/>
                </a:lnTo>
                <a:lnTo>
                  <a:pt x="2192" y="2033"/>
                </a:lnTo>
                <a:lnTo>
                  <a:pt x="2157" y="2068"/>
                </a:lnTo>
                <a:lnTo>
                  <a:pt x="2122" y="2086"/>
                </a:lnTo>
                <a:lnTo>
                  <a:pt x="2086" y="2121"/>
                </a:lnTo>
                <a:lnTo>
                  <a:pt x="2069" y="2157"/>
                </a:lnTo>
                <a:lnTo>
                  <a:pt x="2033" y="2210"/>
                </a:lnTo>
                <a:lnTo>
                  <a:pt x="2016" y="2245"/>
                </a:lnTo>
                <a:lnTo>
                  <a:pt x="1998" y="2280"/>
                </a:lnTo>
                <a:lnTo>
                  <a:pt x="1980" y="2334"/>
                </a:lnTo>
                <a:lnTo>
                  <a:pt x="1980" y="2387"/>
                </a:lnTo>
                <a:lnTo>
                  <a:pt x="1963" y="2440"/>
                </a:lnTo>
                <a:lnTo>
                  <a:pt x="1963" y="2475"/>
                </a:lnTo>
                <a:lnTo>
                  <a:pt x="1980" y="2528"/>
                </a:lnTo>
                <a:lnTo>
                  <a:pt x="1980" y="2581"/>
                </a:lnTo>
                <a:lnTo>
                  <a:pt x="1998" y="2634"/>
                </a:lnTo>
                <a:lnTo>
                  <a:pt x="2033" y="2687"/>
                </a:lnTo>
                <a:lnTo>
                  <a:pt x="2051" y="2722"/>
                </a:lnTo>
                <a:lnTo>
                  <a:pt x="2086" y="2776"/>
                </a:lnTo>
                <a:lnTo>
                  <a:pt x="2122" y="2811"/>
                </a:lnTo>
                <a:lnTo>
                  <a:pt x="2157" y="2846"/>
                </a:lnTo>
                <a:lnTo>
                  <a:pt x="2210" y="2882"/>
                </a:lnTo>
                <a:lnTo>
                  <a:pt x="2245" y="2917"/>
                </a:lnTo>
                <a:lnTo>
                  <a:pt x="2299" y="2935"/>
                </a:lnTo>
                <a:lnTo>
                  <a:pt x="2352" y="2952"/>
                </a:lnTo>
                <a:lnTo>
                  <a:pt x="2405" y="2970"/>
                </a:lnTo>
                <a:lnTo>
                  <a:pt x="2475" y="2970"/>
                </a:lnTo>
                <a:lnTo>
                  <a:pt x="2528" y="2970"/>
                </a:lnTo>
                <a:lnTo>
                  <a:pt x="2581" y="2970"/>
                </a:lnTo>
                <a:lnTo>
                  <a:pt x="2652" y="2952"/>
                </a:lnTo>
                <a:lnTo>
                  <a:pt x="2705" y="2952"/>
                </a:lnTo>
                <a:lnTo>
                  <a:pt x="2758" y="2917"/>
                </a:lnTo>
                <a:lnTo>
                  <a:pt x="2811" y="2899"/>
                </a:lnTo>
                <a:lnTo>
                  <a:pt x="2864" y="2864"/>
                </a:lnTo>
                <a:lnTo>
                  <a:pt x="2917" y="2829"/>
                </a:lnTo>
                <a:lnTo>
                  <a:pt x="2953" y="2776"/>
                </a:lnTo>
                <a:lnTo>
                  <a:pt x="3006" y="2740"/>
                </a:lnTo>
                <a:lnTo>
                  <a:pt x="3041" y="2687"/>
                </a:lnTo>
                <a:lnTo>
                  <a:pt x="3059" y="2616"/>
                </a:lnTo>
                <a:lnTo>
                  <a:pt x="3094" y="2563"/>
                </a:lnTo>
                <a:lnTo>
                  <a:pt x="3112" y="2510"/>
                </a:lnTo>
                <a:lnTo>
                  <a:pt x="3112" y="2440"/>
                </a:lnTo>
                <a:lnTo>
                  <a:pt x="3129" y="2369"/>
                </a:lnTo>
                <a:lnTo>
                  <a:pt x="3129" y="2298"/>
                </a:lnTo>
                <a:lnTo>
                  <a:pt x="3112" y="2245"/>
                </a:lnTo>
                <a:lnTo>
                  <a:pt x="3112" y="2174"/>
                </a:lnTo>
                <a:lnTo>
                  <a:pt x="3076" y="2104"/>
                </a:lnTo>
                <a:lnTo>
                  <a:pt x="3059" y="2051"/>
                </a:lnTo>
                <a:lnTo>
                  <a:pt x="3023" y="1980"/>
                </a:lnTo>
                <a:lnTo>
                  <a:pt x="2988" y="1927"/>
                </a:lnTo>
                <a:lnTo>
                  <a:pt x="2935" y="1874"/>
                </a:lnTo>
                <a:lnTo>
                  <a:pt x="2882" y="1821"/>
                </a:lnTo>
                <a:lnTo>
                  <a:pt x="2829" y="1785"/>
                </a:lnTo>
                <a:lnTo>
                  <a:pt x="2776" y="1750"/>
                </a:lnTo>
                <a:lnTo>
                  <a:pt x="2705" y="1715"/>
                </a:lnTo>
                <a:lnTo>
                  <a:pt x="2634" y="1679"/>
                </a:lnTo>
                <a:lnTo>
                  <a:pt x="2564" y="1662"/>
                </a:lnTo>
                <a:lnTo>
                  <a:pt x="2493" y="1662"/>
                </a:lnTo>
                <a:lnTo>
                  <a:pt x="2422" y="1644"/>
                </a:lnTo>
                <a:lnTo>
                  <a:pt x="2352" y="1662"/>
                </a:lnTo>
                <a:lnTo>
                  <a:pt x="2263" y="1662"/>
                </a:lnTo>
                <a:lnTo>
                  <a:pt x="2192" y="1679"/>
                </a:lnTo>
                <a:lnTo>
                  <a:pt x="2122" y="1715"/>
                </a:lnTo>
                <a:lnTo>
                  <a:pt x="2051" y="1750"/>
                </a:lnTo>
                <a:lnTo>
                  <a:pt x="1980" y="1785"/>
                </a:lnTo>
                <a:lnTo>
                  <a:pt x="1927" y="1838"/>
                </a:lnTo>
                <a:lnTo>
                  <a:pt x="1874" y="1891"/>
                </a:lnTo>
                <a:lnTo>
                  <a:pt x="1821" y="1945"/>
                </a:lnTo>
                <a:lnTo>
                  <a:pt x="1768" y="2015"/>
                </a:lnTo>
                <a:lnTo>
                  <a:pt x="1733" y="2086"/>
                </a:lnTo>
                <a:lnTo>
                  <a:pt x="1697" y="2157"/>
                </a:lnTo>
                <a:lnTo>
                  <a:pt x="1680" y="2227"/>
                </a:lnTo>
                <a:lnTo>
                  <a:pt x="1662" y="2316"/>
                </a:lnTo>
                <a:lnTo>
                  <a:pt x="1644" y="2387"/>
                </a:lnTo>
                <a:lnTo>
                  <a:pt x="1644" y="2475"/>
                </a:lnTo>
                <a:lnTo>
                  <a:pt x="1644" y="2546"/>
                </a:lnTo>
                <a:lnTo>
                  <a:pt x="1662" y="2634"/>
                </a:lnTo>
                <a:lnTo>
                  <a:pt x="1680" y="2722"/>
                </a:lnTo>
                <a:lnTo>
                  <a:pt x="1715" y="2793"/>
                </a:lnTo>
                <a:lnTo>
                  <a:pt x="1750" y="2864"/>
                </a:lnTo>
                <a:lnTo>
                  <a:pt x="1803" y="2952"/>
                </a:lnTo>
                <a:lnTo>
                  <a:pt x="1856" y="3005"/>
                </a:lnTo>
                <a:lnTo>
                  <a:pt x="1927" y="3076"/>
                </a:lnTo>
                <a:lnTo>
                  <a:pt x="1980" y="3129"/>
                </a:lnTo>
                <a:lnTo>
                  <a:pt x="2069" y="3182"/>
                </a:lnTo>
                <a:lnTo>
                  <a:pt x="2139" y="3218"/>
                </a:lnTo>
                <a:lnTo>
                  <a:pt x="2228" y="3253"/>
                </a:lnTo>
                <a:lnTo>
                  <a:pt x="2299" y="3271"/>
                </a:lnTo>
                <a:lnTo>
                  <a:pt x="2387" y="3288"/>
                </a:lnTo>
                <a:lnTo>
                  <a:pt x="2493" y="3306"/>
                </a:lnTo>
                <a:lnTo>
                  <a:pt x="2581" y="3306"/>
                </a:lnTo>
                <a:lnTo>
                  <a:pt x="2670" y="3288"/>
                </a:lnTo>
                <a:lnTo>
                  <a:pt x="2758" y="3271"/>
                </a:lnTo>
                <a:lnTo>
                  <a:pt x="2847" y="3235"/>
                </a:lnTo>
                <a:lnTo>
                  <a:pt x="2935" y="3200"/>
                </a:lnTo>
                <a:lnTo>
                  <a:pt x="3006" y="3165"/>
                </a:lnTo>
                <a:lnTo>
                  <a:pt x="3094" y="3111"/>
                </a:lnTo>
                <a:lnTo>
                  <a:pt x="3165" y="3041"/>
                </a:lnTo>
                <a:lnTo>
                  <a:pt x="3218" y="2970"/>
                </a:lnTo>
                <a:lnTo>
                  <a:pt x="3289" y="2899"/>
                </a:lnTo>
                <a:lnTo>
                  <a:pt x="3342" y="2811"/>
                </a:lnTo>
                <a:lnTo>
                  <a:pt x="3377" y="2722"/>
                </a:lnTo>
                <a:lnTo>
                  <a:pt x="3412" y="2634"/>
                </a:lnTo>
                <a:lnTo>
                  <a:pt x="3430" y="2546"/>
                </a:lnTo>
                <a:lnTo>
                  <a:pt x="3448" y="2440"/>
                </a:lnTo>
                <a:lnTo>
                  <a:pt x="3448" y="2351"/>
                </a:lnTo>
                <a:lnTo>
                  <a:pt x="3448" y="2245"/>
                </a:lnTo>
                <a:lnTo>
                  <a:pt x="3430" y="2139"/>
                </a:lnTo>
                <a:lnTo>
                  <a:pt x="3412" y="2051"/>
                </a:lnTo>
                <a:lnTo>
                  <a:pt x="3377" y="1962"/>
                </a:lnTo>
                <a:lnTo>
                  <a:pt x="3342" y="1856"/>
                </a:lnTo>
                <a:lnTo>
                  <a:pt x="3289" y="1768"/>
                </a:lnTo>
                <a:lnTo>
                  <a:pt x="3218" y="1697"/>
                </a:lnTo>
                <a:lnTo>
                  <a:pt x="3147" y="1626"/>
                </a:lnTo>
                <a:lnTo>
                  <a:pt x="3076" y="1556"/>
                </a:lnTo>
                <a:lnTo>
                  <a:pt x="2988" y="1485"/>
                </a:lnTo>
                <a:lnTo>
                  <a:pt x="2900" y="1432"/>
                </a:lnTo>
                <a:lnTo>
                  <a:pt x="2794" y="1396"/>
                </a:lnTo>
                <a:lnTo>
                  <a:pt x="2705" y="1361"/>
                </a:lnTo>
                <a:lnTo>
                  <a:pt x="2599" y="1343"/>
                </a:lnTo>
                <a:lnTo>
                  <a:pt x="2493" y="1326"/>
                </a:lnTo>
                <a:lnTo>
                  <a:pt x="2387" y="1326"/>
                </a:lnTo>
                <a:lnTo>
                  <a:pt x="2281" y="1326"/>
                </a:lnTo>
                <a:lnTo>
                  <a:pt x="2175" y="1361"/>
                </a:lnTo>
                <a:lnTo>
                  <a:pt x="2069" y="1379"/>
                </a:lnTo>
                <a:lnTo>
                  <a:pt x="1963" y="1432"/>
                </a:lnTo>
                <a:lnTo>
                  <a:pt x="1856" y="1467"/>
                </a:lnTo>
                <a:lnTo>
                  <a:pt x="1768" y="1538"/>
                </a:lnTo>
                <a:lnTo>
                  <a:pt x="1680" y="1609"/>
                </a:lnTo>
                <a:lnTo>
                  <a:pt x="1609" y="1679"/>
                </a:lnTo>
                <a:lnTo>
                  <a:pt x="1538" y="1768"/>
                </a:lnTo>
                <a:lnTo>
                  <a:pt x="1468" y="1856"/>
                </a:lnTo>
                <a:lnTo>
                  <a:pt x="1414" y="1962"/>
                </a:lnTo>
                <a:lnTo>
                  <a:pt x="1379" y="2068"/>
                </a:lnTo>
                <a:lnTo>
                  <a:pt x="1344" y="2174"/>
                </a:lnTo>
                <a:lnTo>
                  <a:pt x="1326" y="2298"/>
                </a:lnTo>
                <a:lnTo>
                  <a:pt x="1308" y="2404"/>
                </a:lnTo>
                <a:lnTo>
                  <a:pt x="1308" y="2528"/>
                </a:lnTo>
                <a:lnTo>
                  <a:pt x="1326" y="2634"/>
                </a:lnTo>
                <a:lnTo>
                  <a:pt x="1361" y="2758"/>
                </a:lnTo>
                <a:lnTo>
                  <a:pt x="1397" y="2864"/>
                </a:lnTo>
                <a:lnTo>
                  <a:pt x="1432" y="2970"/>
                </a:lnTo>
                <a:lnTo>
                  <a:pt x="1503" y="3076"/>
                </a:lnTo>
                <a:lnTo>
                  <a:pt x="1556" y="3165"/>
                </a:lnTo>
                <a:lnTo>
                  <a:pt x="1644" y="3253"/>
                </a:lnTo>
                <a:lnTo>
                  <a:pt x="1733" y="3341"/>
                </a:lnTo>
                <a:lnTo>
                  <a:pt x="1821" y="3412"/>
                </a:lnTo>
                <a:lnTo>
                  <a:pt x="1927" y="3483"/>
                </a:lnTo>
                <a:lnTo>
                  <a:pt x="2033" y="3536"/>
                </a:lnTo>
                <a:lnTo>
                  <a:pt x="2157" y="3571"/>
                </a:lnTo>
                <a:lnTo>
                  <a:pt x="2263" y="3607"/>
                </a:lnTo>
                <a:lnTo>
                  <a:pt x="2387" y="3624"/>
                </a:lnTo>
                <a:lnTo>
                  <a:pt x="2511" y="3624"/>
                </a:lnTo>
                <a:lnTo>
                  <a:pt x="2634" y="3624"/>
                </a:lnTo>
                <a:lnTo>
                  <a:pt x="2758" y="3607"/>
                </a:lnTo>
                <a:lnTo>
                  <a:pt x="2882" y="3571"/>
                </a:lnTo>
                <a:lnTo>
                  <a:pt x="3006" y="3536"/>
                </a:lnTo>
                <a:lnTo>
                  <a:pt x="3112" y="3483"/>
                </a:lnTo>
                <a:lnTo>
                  <a:pt x="3218" y="3412"/>
                </a:lnTo>
                <a:lnTo>
                  <a:pt x="3324" y="3341"/>
                </a:lnTo>
                <a:lnTo>
                  <a:pt x="3412" y="3253"/>
                </a:lnTo>
                <a:lnTo>
                  <a:pt x="3501" y="3147"/>
                </a:lnTo>
                <a:lnTo>
                  <a:pt x="3571" y="3058"/>
                </a:lnTo>
                <a:lnTo>
                  <a:pt x="3642" y="2935"/>
                </a:lnTo>
                <a:lnTo>
                  <a:pt x="3695" y="2829"/>
                </a:lnTo>
                <a:lnTo>
                  <a:pt x="3731" y="2705"/>
                </a:lnTo>
                <a:lnTo>
                  <a:pt x="3766" y="2563"/>
                </a:lnTo>
                <a:lnTo>
                  <a:pt x="3784" y="2440"/>
                </a:lnTo>
                <a:lnTo>
                  <a:pt x="3784" y="2298"/>
                </a:lnTo>
                <a:lnTo>
                  <a:pt x="3766" y="2174"/>
                </a:lnTo>
                <a:lnTo>
                  <a:pt x="3748" y="2051"/>
                </a:lnTo>
                <a:lnTo>
                  <a:pt x="3713" y="1909"/>
                </a:lnTo>
                <a:lnTo>
                  <a:pt x="3660" y="1785"/>
                </a:lnTo>
                <a:lnTo>
                  <a:pt x="3607" y="1679"/>
                </a:lnTo>
                <a:lnTo>
                  <a:pt x="3536" y="1556"/>
                </a:lnTo>
                <a:lnTo>
                  <a:pt x="3448" y="1449"/>
                </a:lnTo>
                <a:lnTo>
                  <a:pt x="3342" y="1361"/>
                </a:lnTo>
                <a:lnTo>
                  <a:pt x="3236" y="1273"/>
                </a:lnTo>
                <a:lnTo>
                  <a:pt x="3129" y="1184"/>
                </a:lnTo>
                <a:lnTo>
                  <a:pt x="3006" y="1131"/>
                </a:lnTo>
                <a:lnTo>
                  <a:pt x="2882" y="1078"/>
                </a:lnTo>
                <a:lnTo>
                  <a:pt x="2741" y="1043"/>
                </a:lnTo>
                <a:lnTo>
                  <a:pt x="2617" y="1007"/>
                </a:lnTo>
                <a:lnTo>
                  <a:pt x="2475" y="990"/>
                </a:lnTo>
                <a:lnTo>
                  <a:pt x="2334" y="990"/>
                </a:lnTo>
                <a:lnTo>
                  <a:pt x="2192" y="1007"/>
                </a:lnTo>
                <a:lnTo>
                  <a:pt x="2051" y="1043"/>
                </a:lnTo>
                <a:lnTo>
                  <a:pt x="1910" y="1078"/>
                </a:lnTo>
                <a:lnTo>
                  <a:pt x="1786" y="1149"/>
                </a:lnTo>
                <a:lnTo>
                  <a:pt x="1662" y="1220"/>
                </a:lnTo>
                <a:lnTo>
                  <a:pt x="1538" y="1290"/>
                </a:lnTo>
                <a:lnTo>
                  <a:pt x="1432" y="1379"/>
                </a:lnTo>
                <a:lnTo>
                  <a:pt x="1344" y="1485"/>
                </a:lnTo>
                <a:lnTo>
                  <a:pt x="1255" y="1609"/>
                </a:lnTo>
                <a:lnTo>
                  <a:pt x="1167" y="1732"/>
                </a:lnTo>
                <a:lnTo>
                  <a:pt x="1096" y="1856"/>
                </a:lnTo>
                <a:lnTo>
                  <a:pt x="1061" y="1998"/>
                </a:lnTo>
                <a:lnTo>
                  <a:pt x="1008" y="2139"/>
                </a:lnTo>
                <a:lnTo>
                  <a:pt x="990" y="2280"/>
                </a:lnTo>
                <a:lnTo>
                  <a:pt x="990" y="2440"/>
                </a:lnTo>
                <a:lnTo>
                  <a:pt x="990" y="2581"/>
                </a:lnTo>
                <a:lnTo>
                  <a:pt x="1008" y="2722"/>
                </a:lnTo>
                <a:lnTo>
                  <a:pt x="1043" y="2882"/>
                </a:lnTo>
                <a:lnTo>
                  <a:pt x="1096" y="3023"/>
                </a:lnTo>
                <a:lnTo>
                  <a:pt x="1167" y="3147"/>
                </a:lnTo>
                <a:lnTo>
                  <a:pt x="1238" y="3288"/>
                </a:lnTo>
                <a:lnTo>
                  <a:pt x="1326" y="3412"/>
                </a:lnTo>
                <a:lnTo>
                  <a:pt x="1432" y="3518"/>
                </a:lnTo>
                <a:lnTo>
                  <a:pt x="1538" y="3624"/>
                </a:lnTo>
                <a:lnTo>
                  <a:pt x="1662" y="3713"/>
                </a:lnTo>
                <a:lnTo>
                  <a:pt x="1803" y="3783"/>
                </a:lnTo>
                <a:lnTo>
                  <a:pt x="1945" y="3854"/>
                </a:lnTo>
                <a:lnTo>
                  <a:pt x="2086" y="3907"/>
                </a:lnTo>
                <a:lnTo>
                  <a:pt x="2245" y="3942"/>
                </a:lnTo>
                <a:lnTo>
                  <a:pt x="2405" y="3960"/>
                </a:lnTo>
                <a:lnTo>
                  <a:pt x="2546" y="3960"/>
                </a:lnTo>
                <a:lnTo>
                  <a:pt x="2705" y="3942"/>
                </a:lnTo>
                <a:lnTo>
                  <a:pt x="2864" y="3925"/>
                </a:lnTo>
                <a:lnTo>
                  <a:pt x="3023" y="3872"/>
                </a:lnTo>
                <a:lnTo>
                  <a:pt x="3165" y="3819"/>
                </a:lnTo>
                <a:lnTo>
                  <a:pt x="3306" y="3748"/>
                </a:lnTo>
                <a:lnTo>
                  <a:pt x="3448" y="3660"/>
                </a:lnTo>
                <a:lnTo>
                  <a:pt x="3571" y="3571"/>
                </a:lnTo>
                <a:lnTo>
                  <a:pt x="3678" y="3447"/>
                </a:lnTo>
                <a:lnTo>
                  <a:pt x="3784" y="3324"/>
                </a:lnTo>
                <a:lnTo>
                  <a:pt x="3872" y="3200"/>
                </a:lnTo>
                <a:lnTo>
                  <a:pt x="3960" y="3058"/>
                </a:lnTo>
                <a:lnTo>
                  <a:pt x="4013" y="2899"/>
                </a:lnTo>
                <a:lnTo>
                  <a:pt x="4067" y="2740"/>
                </a:lnTo>
                <a:lnTo>
                  <a:pt x="4102" y="2581"/>
                </a:lnTo>
                <a:lnTo>
                  <a:pt x="4120" y="2422"/>
                </a:lnTo>
                <a:lnTo>
                  <a:pt x="4120" y="2263"/>
                </a:lnTo>
                <a:lnTo>
                  <a:pt x="4102" y="2086"/>
                </a:lnTo>
                <a:lnTo>
                  <a:pt x="4067" y="1927"/>
                </a:lnTo>
                <a:lnTo>
                  <a:pt x="4013" y="1768"/>
                </a:lnTo>
                <a:lnTo>
                  <a:pt x="3943" y="1609"/>
                </a:lnTo>
                <a:lnTo>
                  <a:pt x="3872" y="1467"/>
                </a:lnTo>
                <a:lnTo>
                  <a:pt x="3766" y="1326"/>
                </a:lnTo>
                <a:lnTo>
                  <a:pt x="3660" y="1202"/>
                </a:lnTo>
                <a:lnTo>
                  <a:pt x="3536" y="1078"/>
                </a:lnTo>
                <a:lnTo>
                  <a:pt x="3412" y="972"/>
                </a:lnTo>
                <a:lnTo>
                  <a:pt x="3271" y="884"/>
                </a:lnTo>
                <a:lnTo>
                  <a:pt x="3112" y="813"/>
                </a:lnTo>
                <a:lnTo>
                  <a:pt x="2953" y="742"/>
                </a:lnTo>
                <a:lnTo>
                  <a:pt x="2794" y="707"/>
                </a:lnTo>
                <a:lnTo>
                  <a:pt x="2617" y="672"/>
                </a:lnTo>
                <a:lnTo>
                  <a:pt x="2440" y="672"/>
                </a:lnTo>
                <a:lnTo>
                  <a:pt x="2263" y="672"/>
                </a:lnTo>
                <a:lnTo>
                  <a:pt x="2104" y="689"/>
                </a:lnTo>
                <a:lnTo>
                  <a:pt x="1927" y="742"/>
                </a:lnTo>
                <a:lnTo>
                  <a:pt x="1768" y="795"/>
                </a:lnTo>
                <a:lnTo>
                  <a:pt x="1609" y="866"/>
                </a:lnTo>
                <a:lnTo>
                  <a:pt x="1450" y="954"/>
                </a:lnTo>
                <a:lnTo>
                  <a:pt x="1308" y="1060"/>
                </a:lnTo>
                <a:lnTo>
                  <a:pt x="1185" y="1184"/>
                </a:lnTo>
                <a:lnTo>
                  <a:pt x="1061" y="1308"/>
                </a:lnTo>
                <a:lnTo>
                  <a:pt x="955" y="1449"/>
                </a:lnTo>
                <a:lnTo>
                  <a:pt x="866" y="1609"/>
                </a:lnTo>
                <a:lnTo>
                  <a:pt x="796" y="1768"/>
                </a:lnTo>
                <a:lnTo>
                  <a:pt x="725" y="1945"/>
                </a:lnTo>
                <a:lnTo>
                  <a:pt x="690" y="2104"/>
                </a:lnTo>
                <a:lnTo>
                  <a:pt x="654" y="2298"/>
                </a:lnTo>
                <a:lnTo>
                  <a:pt x="654" y="2475"/>
                </a:lnTo>
                <a:lnTo>
                  <a:pt x="672" y="2652"/>
                </a:lnTo>
                <a:lnTo>
                  <a:pt x="690" y="2829"/>
                </a:lnTo>
                <a:lnTo>
                  <a:pt x="743" y="3005"/>
                </a:lnTo>
                <a:lnTo>
                  <a:pt x="813" y="3182"/>
                </a:lnTo>
                <a:lnTo>
                  <a:pt x="884" y="3341"/>
                </a:lnTo>
                <a:lnTo>
                  <a:pt x="990" y="3500"/>
                </a:lnTo>
                <a:lnTo>
                  <a:pt x="1096" y="3642"/>
                </a:lnTo>
                <a:lnTo>
                  <a:pt x="1238" y="3783"/>
                </a:lnTo>
                <a:lnTo>
                  <a:pt x="1379" y="3907"/>
                </a:lnTo>
                <a:lnTo>
                  <a:pt x="1521" y="4013"/>
                </a:lnTo>
                <a:lnTo>
                  <a:pt x="1697" y="4102"/>
                </a:lnTo>
                <a:lnTo>
                  <a:pt x="1856" y="4172"/>
                </a:lnTo>
                <a:lnTo>
                  <a:pt x="2033" y="4225"/>
                </a:lnTo>
                <a:lnTo>
                  <a:pt x="2228" y="4261"/>
                </a:lnTo>
                <a:lnTo>
                  <a:pt x="2405" y="4296"/>
                </a:lnTo>
                <a:lnTo>
                  <a:pt x="2599" y="4296"/>
                </a:lnTo>
                <a:lnTo>
                  <a:pt x="2794" y="4278"/>
                </a:lnTo>
                <a:lnTo>
                  <a:pt x="2970" y="4225"/>
                </a:lnTo>
                <a:lnTo>
                  <a:pt x="3165" y="4172"/>
                </a:lnTo>
                <a:lnTo>
                  <a:pt x="3342" y="4102"/>
                </a:lnTo>
                <a:lnTo>
                  <a:pt x="3501" y="4013"/>
                </a:lnTo>
                <a:lnTo>
                  <a:pt x="3660" y="3907"/>
                </a:lnTo>
                <a:lnTo>
                  <a:pt x="3819" y="3783"/>
                </a:lnTo>
                <a:lnTo>
                  <a:pt x="3943" y="3642"/>
                </a:lnTo>
                <a:lnTo>
                  <a:pt x="4067" y="3500"/>
                </a:lnTo>
                <a:lnTo>
                  <a:pt x="4173" y="3324"/>
                </a:lnTo>
                <a:lnTo>
                  <a:pt x="4261" y="3147"/>
                </a:lnTo>
                <a:lnTo>
                  <a:pt x="4332" y="2970"/>
                </a:lnTo>
                <a:lnTo>
                  <a:pt x="4385" y="2776"/>
                </a:lnTo>
                <a:lnTo>
                  <a:pt x="4420" y="2599"/>
                </a:lnTo>
                <a:lnTo>
                  <a:pt x="4438" y="2387"/>
                </a:lnTo>
                <a:lnTo>
                  <a:pt x="4438" y="2192"/>
                </a:lnTo>
                <a:lnTo>
                  <a:pt x="4420" y="1998"/>
                </a:lnTo>
                <a:lnTo>
                  <a:pt x="4367" y="1803"/>
                </a:lnTo>
                <a:lnTo>
                  <a:pt x="4314" y="1609"/>
                </a:lnTo>
                <a:lnTo>
                  <a:pt x="4226" y="1432"/>
                </a:lnTo>
                <a:lnTo>
                  <a:pt x="4120" y="1255"/>
                </a:lnTo>
                <a:lnTo>
                  <a:pt x="4013" y="1096"/>
                </a:lnTo>
                <a:lnTo>
                  <a:pt x="3872" y="954"/>
                </a:lnTo>
                <a:lnTo>
                  <a:pt x="3731" y="813"/>
                </a:lnTo>
                <a:lnTo>
                  <a:pt x="3554" y="689"/>
                </a:lnTo>
                <a:lnTo>
                  <a:pt x="3395" y="583"/>
                </a:lnTo>
                <a:lnTo>
                  <a:pt x="3200" y="495"/>
                </a:lnTo>
                <a:lnTo>
                  <a:pt x="3006" y="424"/>
                </a:lnTo>
                <a:lnTo>
                  <a:pt x="2811" y="371"/>
                </a:lnTo>
                <a:lnTo>
                  <a:pt x="2617" y="353"/>
                </a:lnTo>
                <a:lnTo>
                  <a:pt x="2405" y="336"/>
                </a:lnTo>
                <a:lnTo>
                  <a:pt x="2192" y="353"/>
                </a:lnTo>
                <a:lnTo>
                  <a:pt x="1998" y="371"/>
                </a:lnTo>
                <a:lnTo>
                  <a:pt x="1786" y="424"/>
                </a:lnTo>
                <a:lnTo>
                  <a:pt x="1591" y="512"/>
                </a:lnTo>
                <a:lnTo>
                  <a:pt x="1414" y="601"/>
                </a:lnTo>
                <a:lnTo>
                  <a:pt x="1238" y="707"/>
                </a:lnTo>
                <a:lnTo>
                  <a:pt x="1061" y="831"/>
                </a:lnTo>
                <a:lnTo>
                  <a:pt x="919" y="972"/>
                </a:lnTo>
                <a:lnTo>
                  <a:pt x="778" y="1131"/>
                </a:lnTo>
                <a:lnTo>
                  <a:pt x="654" y="1308"/>
                </a:lnTo>
                <a:lnTo>
                  <a:pt x="548" y="1485"/>
                </a:lnTo>
                <a:lnTo>
                  <a:pt x="460" y="1679"/>
                </a:lnTo>
                <a:lnTo>
                  <a:pt x="407" y="1891"/>
                </a:lnTo>
                <a:lnTo>
                  <a:pt x="354" y="2104"/>
                </a:lnTo>
                <a:lnTo>
                  <a:pt x="336" y="2316"/>
                </a:lnTo>
                <a:lnTo>
                  <a:pt x="318" y="2528"/>
                </a:lnTo>
                <a:lnTo>
                  <a:pt x="336" y="2740"/>
                </a:lnTo>
                <a:lnTo>
                  <a:pt x="389" y="2952"/>
                </a:lnTo>
                <a:lnTo>
                  <a:pt x="442" y="3147"/>
                </a:lnTo>
                <a:lnTo>
                  <a:pt x="530" y="3359"/>
                </a:lnTo>
                <a:lnTo>
                  <a:pt x="619" y="3553"/>
                </a:lnTo>
                <a:lnTo>
                  <a:pt x="743" y="3730"/>
                </a:lnTo>
                <a:lnTo>
                  <a:pt x="884" y="3889"/>
                </a:lnTo>
                <a:lnTo>
                  <a:pt x="1043" y="4049"/>
                </a:lnTo>
                <a:lnTo>
                  <a:pt x="1202" y="4190"/>
                </a:lnTo>
                <a:lnTo>
                  <a:pt x="1397" y="4314"/>
                </a:lnTo>
                <a:lnTo>
                  <a:pt x="1591" y="4420"/>
                </a:lnTo>
                <a:lnTo>
                  <a:pt x="1786" y="4491"/>
                </a:lnTo>
                <a:lnTo>
                  <a:pt x="1998" y="4561"/>
                </a:lnTo>
                <a:lnTo>
                  <a:pt x="2228" y="4597"/>
                </a:lnTo>
                <a:lnTo>
                  <a:pt x="2440" y="4614"/>
                </a:lnTo>
                <a:lnTo>
                  <a:pt x="2670" y="4614"/>
                </a:lnTo>
                <a:lnTo>
                  <a:pt x="2882" y="4597"/>
                </a:lnTo>
                <a:lnTo>
                  <a:pt x="3112" y="4544"/>
                </a:lnTo>
                <a:lnTo>
                  <a:pt x="3324" y="4473"/>
                </a:lnTo>
                <a:lnTo>
                  <a:pt x="3518" y="4385"/>
                </a:lnTo>
                <a:lnTo>
                  <a:pt x="3713" y="4278"/>
                </a:lnTo>
                <a:lnTo>
                  <a:pt x="3907" y="4137"/>
                </a:lnTo>
                <a:lnTo>
                  <a:pt x="4067" y="3996"/>
                </a:lnTo>
                <a:lnTo>
                  <a:pt x="4226" y="3819"/>
                </a:lnTo>
                <a:lnTo>
                  <a:pt x="4367" y="3642"/>
                </a:lnTo>
                <a:lnTo>
                  <a:pt x="4491" y="3447"/>
                </a:lnTo>
                <a:lnTo>
                  <a:pt x="4579" y="3253"/>
                </a:lnTo>
                <a:lnTo>
                  <a:pt x="4668" y="3041"/>
                </a:lnTo>
                <a:lnTo>
                  <a:pt x="4721" y="2811"/>
                </a:lnTo>
                <a:lnTo>
                  <a:pt x="4756" y="2581"/>
                </a:lnTo>
                <a:lnTo>
                  <a:pt x="4774" y="2351"/>
                </a:lnTo>
                <a:lnTo>
                  <a:pt x="4756" y="2121"/>
                </a:lnTo>
                <a:lnTo>
                  <a:pt x="4721" y="1891"/>
                </a:lnTo>
                <a:lnTo>
                  <a:pt x="4668" y="1662"/>
                </a:lnTo>
                <a:lnTo>
                  <a:pt x="4597" y="1449"/>
                </a:lnTo>
                <a:lnTo>
                  <a:pt x="4491" y="1237"/>
                </a:lnTo>
                <a:lnTo>
                  <a:pt x="4367" y="1043"/>
                </a:lnTo>
                <a:lnTo>
                  <a:pt x="4226" y="848"/>
                </a:lnTo>
                <a:lnTo>
                  <a:pt x="4067" y="689"/>
                </a:lnTo>
                <a:lnTo>
                  <a:pt x="3890" y="530"/>
                </a:lnTo>
                <a:lnTo>
                  <a:pt x="3713" y="389"/>
                </a:lnTo>
                <a:lnTo>
                  <a:pt x="3501" y="265"/>
                </a:lnTo>
                <a:lnTo>
                  <a:pt x="3289" y="176"/>
                </a:lnTo>
                <a:lnTo>
                  <a:pt x="3059" y="88"/>
                </a:lnTo>
                <a:lnTo>
                  <a:pt x="2829" y="35"/>
                </a:lnTo>
                <a:lnTo>
                  <a:pt x="2599" y="17"/>
                </a:lnTo>
                <a:lnTo>
                  <a:pt x="2352" y="0"/>
                </a:lnTo>
                <a:lnTo>
                  <a:pt x="2122" y="17"/>
                </a:lnTo>
                <a:lnTo>
                  <a:pt x="1874" y="70"/>
                </a:lnTo>
                <a:lnTo>
                  <a:pt x="1644" y="141"/>
                </a:lnTo>
                <a:lnTo>
                  <a:pt x="1432" y="212"/>
                </a:lnTo>
                <a:lnTo>
                  <a:pt x="1202" y="336"/>
                </a:lnTo>
                <a:lnTo>
                  <a:pt x="1008" y="459"/>
                </a:lnTo>
                <a:lnTo>
                  <a:pt x="813" y="618"/>
                </a:lnTo>
                <a:lnTo>
                  <a:pt x="637" y="778"/>
                </a:lnTo>
                <a:lnTo>
                  <a:pt x="495" y="972"/>
                </a:lnTo>
                <a:lnTo>
                  <a:pt x="354" y="1167"/>
                </a:lnTo>
                <a:lnTo>
                  <a:pt x="230" y="1396"/>
                </a:lnTo>
                <a:lnTo>
                  <a:pt x="141" y="1609"/>
                </a:lnTo>
                <a:lnTo>
                  <a:pt x="71" y="1856"/>
                </a:lnTo>
                <a:lnTo>
                  <a:pt x="18" y="2086"/>
                </a:lnTo>
                <a:lnTo>
                  <a:pt x="0" y="2334"/>
                </a:lnTo>
                <a:lnTo>
                  <a:pt x="0" y="2581"/>
                </a:lnTo>
                <a:lnTo>
                  <a:pt x="18" y="2829"/>
                </a:lnTo>
                <a:lnTo>
                  <a:pt x="71" y="3076"/>
                </a:lnTo>
                <a:lnTo>
                  <a:pt x="141" y="3306"/>
                </a:lnTo>
                <a:lnTo>
                  <a:pt x="248" y="3536"/>
                </a:lnTo>
                <a:lnTo>
                  <a:pt x="371" y="3766"/>
                </a:lnTo>
                <a:lnTo>
                  <a:pt x="513" y="3960"/>
                </a:lnTo>
                <a:lnTo>
                  <a:pt x="672" y="4155"/>
                </a:lnTo>
                <a:lnTo>
                  <a:pt x="849" y="4331"/>
                </a:lnTo>
                <a:lnTo>
                  <a:pt x="1061" y="4491"/>
                </a:lnTo>
                <a:lnTo>
                  <a:pt x="1273" y="4614"/>
                </a:lnTo>
                <a:lnTo>
                  <a:pt x="1485" y="4738"/>
                </a:lnTo>
                <a:lnTo>
                  <a:pt x="1733" y="4827"/>
                </a:lnTo>
                <a:lnTo>
                  <a:pt x="1980" y="4897"/>
                </a:lnTo>
                <a:lnTo>
                  <a:pt x="2228" y="4933"/>
                </a:lnTo>
                <a:lnTo>
                  <a:pt x="2475" y="4950"/>
                </a:lnTo>
                <a:lnTo>
                  <a:pt x="2741" y="4933"/>
                </a:lnTo>
                <a:lnTo>
                  <a:pt x="2988" y="4897"/>
                </a:lnTo>
                <a:lnTo>
                  <a:pt x="3236" y="4844"/>
                </a:lnTo>
                <a:lnTo>
                  <a:pt x="3483" y="4756"/>
                </a:lnTo>
                <a:lnTo>
                  <a:pt x="3713" y="4650"/>
                </a:lnTo>
                <a:lnTo>
                  <a:pt x="3943" y="4526"/>
                </a:lnTo>
                <a:lnTo>
                  <a:pt x="4137" y="4367"/>
                </a:lnTo>
                <a:lnTo>
                  <a:pt x="4332" y="4190"/>
                </a:lnTo>
                <a:lnTo>
                  <a:pt x="4509" y="3996"/>
                </a:lnTo>
                <a:lnTo>
                  <a:pt x="4668" y="3783"/>
                </a:lnTo>
                <a:lnTo>
                  <a:pt x="4791" y="3571"/>
                </a:lnTo>
                <a:lnTo>
                  <a:pt x="4915" y="3324"/>
                </a:lnTo>
                <a:lnTo>
                  <a:pt x="5004" y="3076"/>
                </a:lnTo>
              </a:path>
            </a:pathLst>
          </a:custGeom>
          <a:noFill/>
          <a:ln w="25400" cap="flat">
            <a:solidFill>
              <a:srgbClr val="F70146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22C7B-34CE-334C-BC3F-EB9BD5B00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888" y="3048000"/>
            <a:ext cx="533400" cy="38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elseite">
  <a:themeElements>
    <a:clrScheme name="Titelsei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Titelse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2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2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telse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else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else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else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else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else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else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else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else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else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else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else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elsei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650</Words>
  <Application>Microsoft Macintosh PowerPoint</Application>
  <PresentationFormat>On-screen Show (4:3)</PresentationFormat>
  <Paragraphs>175</Paragraphs>
  <Slides>42</Slides>
  <Notes>10</Notes>
  <HiddenSlides>0</HiddenSlides>
  <MMClips>13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Titelseite</vt:lpstr>
      <vt:lpstr>Equation</vt:lpstr>
      <vt:lpstr>Formel</vt:lpstr>
      <vt:lpstr>Computational MRI</vt:lpstr>
      <vt:lpstr>Overview</vt:lpstr>
      <vt:lpstr>Cartesian subsampling</vt:lpstr>
      <vt:lpstr>Cartesian subsampling</vt:lpstr>
      <vt:lpstr>Cartesian SENSE</vt:lpstr>
      <vt:lpstr>Cartesian SENSE</vt:lpstr>
      <vt:lpstr>Parallel Imaging: SENSE</vt:lpstr>
      <vt:lpstr>Radial Subsampling</vt:lpstr>
      <vt:lpstr>Spiral Subsampling</vt:lpstr>
      <vt:lpstr>Building the encoding operator</vt:lpstr>
      <vt:lpstr>Image reconstruction as inverse problem</vt:lpstr>
      <vt:lpstr>Inversion of the encoding matrix</vt:lpstr>
      <vt:lpstr>Iterative reconstruction</vt:lpstr>
      <vt:lpstr>Iterative optimization: Gradient descent</vt:lpstr>
      <vt:lpstr>GD implementation (exercise)</vt:lpstr>
      <vt:lpstr>Exercise example</vt:lpstr>
      <vt:lpstr>GD radial trajectory, 128 projections, R=2</vt:lpstr>
      <vt:lpstr>GD radial trajectory, 64 projections, R=4</vt:lpstr>
      <vt:lpstr>The conjugate gradient method</vt:lpstr>
      <vt:lpstr>The conjugate gradient method</vt:lpstr>
      <vt:lpstr>The conjugate gradient method</vt:lpstr>
      <vt:lpstr>CG on the normal equations and preconditioning</vt:lpstr>
      <vt:lpstr>PowerPoint Presentation</vt:lpstr>
      <vt:lpstr>CG radial trajectory, 128 projections, R=2</vt:lpstr>
      <vt:lpstr>CG radial trajectory, 64 projections, R=4</vt:lpstr>
      <vt:lpstr>PowerPoint Presentation</vt:lpstr>
      <vt:lpstr>CG radial trajectory, 32 projections, R=8</vt:lpstr>
      <vt:lpstr>CG spiral trajectory, 12 interleaves, R≈4</vt:lpstr>
      <vt:lpstr>CG spiral trajectory, 6 interleaves, R≈8</vt:lpstr>
      <vt:lpstr>Noise propagation: Radial trajectory, 24 projections</vt:lpstr>
      <vt:lpstr>Noise propagation: Spiral trajectory, 3 interleaves</vt:lpstr>
      <vt:lpstr>Noise propagation: Cartesian, R=4</vt:lpstr>
      <vt:lpstr>Acceleration is limited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Exercise</vt:lpstr>
    </vt:vector>
  </TitlesOfParts>
  <Company>tug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Florian Knoll</dc:creator>
  <cp:lastModifiedBy>Florian Knoll</cp:lastModifiedBy>
  <cp:revision>3085</cp:revision>
  <cp:lastPrinted>2011-05-03T13:57:54Z</cp:lastPrinted>
  <dcterms:created xsi:type="dcterms:W3CDTF">2005-10-19T08:19:59Z</dcterms:created>
  <dcterms:modified xsi:type="dcterms:W3CDTF">2021-12-20T13:32:10Z</dcterms:modified>
</cp:coreProperties>
</file>